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2"/>
  </p:notesMasterIdLst>
  <p:sldIdLst>
    <p:sldId id="256" r:id="rId3"/>
    <p:sldId id="259" r:id="rId4"/>
    <p:sldId id="261" r:id="rId5"/>
    <p:sldId id="279" r:id="rId6"/>
    <p:sldId id="291" r:id="rId7"/>
    <p:sldId id="292" r:id="rId8"/>
    <p:sldId id="293" r:id="rId9"/>
    <p:sldId id="294" r:id="rId10"/>
    <p:sldId id="295" r:id="rId11"/>
  </p:sldIdLst>
  <p:sldSz cx="9144000" cy="5143500" type="screen16x9"/>
  <p:notesSz cx="6858000" cy="9144000"/>
  <p:embeddedFontLst>
    <p:embeddedFont>
      <p:font typeface="Poppins" panose="00000500000000000000" pitchFamily="2" charset="0"/>
      <p:regular r:id="rId13"/>
      <p:bold r:id="rId14"/>
      <p:italic r:id="rId15"/>
      <p:boldItalic r:id="rId16"/>
    </p:embeddedFont>
    <p:embeddedFont>
      <p:font typeface="Proxima Nova" panose="020B0604020202020204" charset="0"/>
      <p:regular r:id="rId17"/>
      <p:bold r:id="rId18"/>
      <p:italic r:id="rId19"/>
      <p:boldItalic r:id="rId20"/>
    </p:embeddedFont>
    <p:embeddedFont>
      <p:font typeface="Proxima Nova Semibold" panose="020B0604020202020204" charset="0"/>
      <p:regular r:id="rId21"/>
      <p:bold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76A093-FBE5-49DB-9732-23421595ECD7}">
  <a:tblStyle styleId="{8D76A093-FBE5-49DB-9732-23421595EC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snapToGrid="0">
      <p:cViewPr varScale="1">
        <p:scale>
          <a:sx n="78" d="100"/>
          <a:sy n="78" d="100"/>
        </p:scale>
        <p:origin x="10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9d2a0b2e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39d2a0b2e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65ed8479e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65ed8479e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65ed8479eb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65ed8479e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9"/>
        <p:cNvGrpSpPr/>
        <p:nvPr/>
      </p:nvGrpSpPr>
      <p:grpSpPr>
        <a:xfrm>
          <a:off x="0" y="0"/>
          <a:ext cx="0" cy="0"/>
          <a:chOff x="0" y="0"/>
          <a:chExt cx="0" cy="0"/>
        </a:xfrm>
      </p:grpSpPr>
      <p:sp>
        <p:nvSpPr>
          <p:cNvPr id="3090" name="Google Shape;3090;g14a8cfaa5c3_0_46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1" name="Google Shape;3091;g14a8cfaa5c3_0_46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65ed8479eb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65ed8479e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1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65ed8479eb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65ed8479e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02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65ed8479eb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65ed8479eb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71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9"/>
        <p:cNvGrpSpPr/>
        <p:nvPr/>
      </p:nvGrpSpPr>
      <p:grpSpPr>
        <a:xfrm>
          <a:off x="0" y="0"/>
          <a:ext cx="0" cy="0"/>
          <a:chOff x="0" y="0"/>
          <a:chExt cx="0" cy="0"/>
        </a:xfrm>
      </p:grpSpPr>
      <p:sp>
        <p:nvSpPr>
          <p:cNvPr id="3090" name="Google Shape;3090;g14a8cfaa5c3_0_46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1" name="Google Shape;3091;g14a8cfaa5c3_0_46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54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65ed8479e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65ed8479e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77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5482926" y="0"/>
            <a:ext cx="2949900" cy="4604400"/>
          </a:xfrm>
          <a:prstGeom prst="rect">
            <a:avLst/>
          </a:prstGeom>
          <a:noFill/>
          <a:ln>
            <a:noFill/>
          </a:ln>
        </p:spPr>
      </p:sp>
      <p:sp>
        <p:nvSpPr>
          <p:cNvPr id="11" name="Google Shape;11;p2"/>
          <p:cNvSpPr txBox="1">
            <a:spLocks noGrp="1"/>
          </p:cNvSpPr>
          <p:nvPr>
            <p:ph type="ctrTitle"/>
          </p:nvPr>
        </p:nvSpPr>
        <p:spPr>
          <a:xfrm>
            <a:off x="720000" y="1655600"/>
            <a:ext cx="3661800" cy="1846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4400"/>
              <a:buNone/>
              <a:defRPr sz="4400" b="1"/>
            </a:lvl1pPr>
            <a:lvl2pPr lvl="1">
              <a:spcBef>
                <a:spcPts val="0"/>
              </a:spcBef>
              <a:spcAft>
                <a:spcPts val="0"/>
              </a:spcAft>
              <a:buClr>
                <a:srgbClr val="191919"/>
              </a:buClr>
              <a:buSzPts val="5200"/>
              <a:buNone/>
              <a:defRPr sz="5200">
                <a:solidFill>
                  <a:srgbClr val="191919"/>
                </a:solidFill>
              </a:defRPr>
            </a:lvl2pPr>
            <a:lvl3pPr lvl="2">
              <a:spcBef>
                <a:spcPts val="0"/>
              </a:spcBef>
              <a:spcAft>
                <a:spcPts val="0"/>
              </a:spcAft>
              <a:buClr>
                <a:srgbClr val="191919"/>
              </a:buClr>
              <a:buSzPts val="5200"/>
              <a:buNone/>
              <a:defRPr sz="5200">
                <a:solidFill>
                  <a:srgbClr val="191919"/>
                </a:solidFill>
              </a:defRPr>
            </a:lvl3pPr>
            <a:lvl4pPr lvl="3">
              <a:spcBef>
                <a:spcPts val="0"/>
              </a:spcBef>
              <a:spcAft>
                <a:spcPts val="0"/>
              </a:spcAft>
              <a:buClr>
                <a:srgbClr val="191919"/>
              </a:buClr>
              <a:buSzPts val="5200"/>
              <a:buNone/>
              <a:defRPr sz="5200">
                <a:solidFill>
                  <a:srgbClr val="191919"/>
                </a:solidFill>
              </a:defRPr>
            </a:lvl4pPr>
            <a:lvl5pPr lvl="4">
              <a:spcBef>
                <a:spcPts val="0"/>
              </a:spcBef>
              <a:spcAft>
                <a:spcPts val="0"/>
              </a:spcAft>
              <a:buClr>
                <a:srgbClr val="191919"/>
              </a:buClr>
              <a:buSzPts val="5200"/>
              <a:buNone/>
              <a:defRPr sz="5200">
                <a:solidFill>
                  <a:srgbClr val="191919"/>
                </a:solidFill>
              </a:defRPr>
            </a:lvl5pPr>
            <a:lvl6pPr lvl="5">
              <a:spcBef>
                <a:spcPts val="0"/>
              </a:spcBef>
              <a:spcAft>
                <a:spcPts val="0"/>
              </a:spcAft>
              <a:buClr>
                <a:srgbClr val="191919"/>
              </a:buClr>
              <a:buSzPts val="5200"/>
              <a:buNone/>
              <a:defRPr sz="5200">
                <a:solidFill>
                  <a:srgbClr val="191919"/>
                </a:solidFill>
              </a:defRPr>
            </a:lvl6pPr>
            <a:lvl7pPr lvl="6">
              <a:spcBef>
                <a:spcPts val="0"/>
              </a:spcBef>
              <a:spcAft>
                <a:spcPts val="0"/>
              </a:spcAft>
              <a:buClr>
                <a:srgbClr val="191919"/>
              </a:buClr>
              <a:buSzPts val="5200"/>
              <a:buNone/>
              <a:defRPr sz="5200">
                <a:solidFill>
                  <a:srgbClr val="191919"/>
                </a:solidFill>
              </a:defRPr>
            </a:lvl7pPr>
            <a:lvl8pPr lvl="7">
              <a:spcBef>
                <a:spcPts val="0"/>
              </a:spcBef>
              <a:spcAft>
                <a:spcPts val="0"/>
              </a:spcAft>
              <a:buClr>
                <a:srgbClr val="191919"/>
              </a:buClr>
              <a:buSzPts val="5200"/>
              <a:buNone/>
              <a:defRPr sz="5200">
                <a:solidFill>
                  <a:srgbClr val="191919"/>
                </a:solidFill>
              </a:defRPr>
            </a:lvl8pPr>
            <a:lvl9pPr lvl="8">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720000" y="3492075"/>
            <a:ext cx="2843100" cy="8157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800"/>
              <a:buNone/>
              <a:defRPr sz="20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3" name="Google Shape;13;p2"/>
          <p:cNvSpPr txBox="1">
            <a:spLocks noGrp="1"/>
          </p:cNvSpPr>
          <p:nvPr>
            <p:ph type="sldNum" idx="12"/>
          </p:nvPr>
        </p:nvSpPr>
        <p:spPr>
          <a:xfrm>
            <a:off x="720025" y="4604400"/>
            <a:ext cx="255600" cy="218100"/>
          </a:xfrm>
          <a:prstGeom prst="rect">
            <a:avLst/>
          </a:prstGeom>
        </p:spPr>
        <p:txBody>
          <a:bodyPr spcFirstLastPara="1" wrap="square" lIns="91425" tIns="91425" rIns="91425" bIns="91425" anchor="t" anchorCtr="0">
            <a:noAutofit/>
          </a:bodyPr>
          <a:lstStyle>
            <a:lvl1pPr lvl="0" algn="l">
              <a:buNone/>
              <a:defRPr sz="800" b="1"/>
            </a:lvl1pPr>
            <a:lvl2pPr lvl="1" algn="l">
              <a:buNone/>
              <a:defRPr sz="800" b="1"/>
            </a:lvl2pPr>
            <a:lvl3pPr lvl="2" algn="l">
              <a:buNone/>
              <a:defRPr sz="800" b="1"/>
            </a:lvl3pPr>
            <a:lvl4pPr lvl="3" algn="l">
              <a:buNone/>
              <a:defRPr sz="800" b="1"/>
            </a:lvl4pPr>
            <a:lvl5pPr lvl="4" algn="l">
              <a:buNone/>
              <a:defRPr sz="800" b="1"/>
            </a:lvl5pPr>
            <a:lvl6pPr lvl="5" algn="l">
              <a:buNone/>
              <a:defRPr sz="800" b="1"/>
            </a:lvl6pPr>
            <a:lvl7pPr lvl="6" algn="l">
              <a:buNone/>
              <a:defRPr sz="800" b="1"/>
            </a:lvl7pPr>
            <a:lvl8pPr lvl="7" algn="l">
              <a:buNone/>
              <a:defRPr sz="800" b="1"/>
            </a:lvl8pPr>
            <a:lvl9pPr lvl="8" algn="l">
              <a:buNone/>
              <a:defRPr sz="800" b="1"/>
            </a:lvl9pPr>
          </a:lstStyle>
          <a:p>
            <a:pPr marL="0" lvl="0" indent="0" algn="l" rtl="0">
              <a:spcBef>
                <a:spcPts val="0"/>
              </a:spcBef>
              <a:spcAft>
                <a:spcPts val="0"/>
              </a:spcAft>
              <a:buNone/>
            </a:pPr>
            <a:fld id="{00000000-1234-1234-1234-123412341234}" type="slidenum">
              <a:rPr lang="en"/>
              <a:t>‹#›</a:t>
            </a:fld>
            <a:endParaRPr sz="1000"/>
          </a:p>
        </p:txBody>
      </p:sp>
      <p:sp>
        <p:nvSpPr>
          <p:cNvPr id="14" name="Google Shape;14;p2"/>
          <p:cNvSpPr/>
          <p:nvPr/>
        </p:nvSpPr>
        <p:spPr>
          <a:xfrm>
            <a:off x="721525" y="4872525"/>
            <a:ext cx="252600" cy="2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13175" y="0"/>
            <a:ext cx="459527" cy="929100"/>
            <a:chOff x="213175" y="0"/>
            <a:chExt cx="459527" cy="929100"/>
          </a:xfrm>
        </p:grpSpPr>
        <p:sp>
          <p:nvSpPr>
            <p:cNvPr id="16" name="Google Shape;16;p2"/>
            <p:cNvSpPr/>
            <p:nvPr/>
          </p:nvSpPr>
          <p:spPr>
            <a:xfrm>
              <a:off x="586803" y="0"/>
              <a:ext cx="85899" cy="85946"/>
            </a:xfrm>
            <a:custGeom>
              <a:avLst/>
              <a:gdLst/>
              <a:ahLst/>
              <a:cxnLst/>
              <a:rect l="l" t="t" r="r" b="b"/>
              <a:pathLst>
                <a:path w="1833" h="1834" extrusionOk="0">
                  <a:moveTo>
                    <a:pt x="916" y="1"/>
                  </a:moveTo>
                  <a:cubicBezTo>
                    <a:pt x="411" y="1"/>
                    <a:pt x="0" y="412"/>
                    <a:pt x="0" y="918"/>
                  </a:cubicBezTo>
                  <a:cubicBezTo>
                    <a:pt x="0" y="1422"/>
                    <a:pt x="411" y="1834"/>
                    <a:pt x="916" y="1834"/>
                  </a:cubicBezTo>
                  <a:cubicBezTo>
                    <a:pt x="1422" y="1834"/>
                    <a:pt x="1833" y="1424"/>
                    <a:pt x="1833" y="918"/>
                  </a:cubicBezTo>
                  <a:cubicBezTo>
                    <a:pt x="1833" y="412"/>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86803" y="168706"/>
              <a:ext cx="85899" cy="85852"/>
            </a:xfrm>
            <a:custGeom>
              <a:avLst/>
              <a:gdLst/>
              <a:ahLst/>
              <a:cxnLst/>
              <a:rect l="l" t="t" r="r" b="b"/>
              <a:pathLst>
                <a:path w="1833" h="1832" extrusionOk="0">
                  <a:moveTo>
                    <a:pt x="916" y="0"/>
                  </a:moveTo>
                  <a:cubicBezTo>
                    <a:pt x="411" y="0"/>
                    <a:pt x="0" y="410"/>
                    <a:pt x="0" y="916"/>
                  </a:cubicBezTo>
                  <a:cubicBezTo>
                    <a:pt x="0" y="1422"/>
                    <a:pt x="411" y="1831"/>
                    <a:pt x="916" y="1831"/>
                  </a:cubicBezTo>
                  <a:cubicBezTo>
                    <a:pt x="1422" y="1831"/>
                    <a:pt x="1833" y="1422"/>
                    <a:pt x="1833" y="916"/>
                  </a:cubicBezTo>
                  <a:cubicBezTo>
                    <a:pt x="1833"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6803" y="337365"/>
              <a:ext cx="85899" cy="85852"/>
            </a:xfrm>
            <a:custGeom>
              <a:avLst/>
              <a:gdLst/>
              <a:ahLst/>
              <a:cxnLst/>
              <a:rect l="l" t="t" r="r" b="b"/>
              <a:pathLst>
                <a:path w="1833" h="1832" extrusionOk="0">
                  <a:moveTo>
                    <a:pt x="916" y="0"/>
                  </a:moveTo>
                  <a:cubicBezTo>
                    <a:pt x="411" y="0"/>
                    <a:pt x="0" y="410"/>
                    <a:pt x="0" y="916"/>
                  </a:cubicBezTo>
                  <a:cubicBezTo>
                    <a:pt x="0" y="1422"/>
                    <a:pt x="411" y="1831"/>
                    <a:pt x="916" y="1831"/>
                  </a:cubicBezTo>
                  <a:cubicBezTo>
                    <a:pt x="1422" y="1831"/>
                    <a:pt x="1833" y="1422"/>
                    <a:pt x="1833" y="916"/>
                  </a:cubicBezTo>
                  <a:cubicBezTo>
                    <a:pt x="1833"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6803" y="505930"/>
              <a:ext cx="85899" cy="85946"/>
            </a:xfrm>
            <a:custGeom>
              <a:avLst/>
              <a:gdLst/>
              <a:ahLst/>
              <a:cxnLst/>
              <a:rect l="l" t="t" r="r" b="b"/>
              <a:pathLst>
                <a:path w="1833" h="1834" extrusionOk="0">
                  <a:moveTo>
                    <a:pt x="916" y="1"/>
                  </a:moveTo>
                  <a:cubicBezTo>
                    <a:pt x="411" y="1"/>
                    <a:pt x="0" y="410"/>
                    <a:pt x="0" y="916"/>
                  </a:cubicBezTo>
                  <a:cubicBezTo>
                    <a:pt x="0" y="1422"/>
                    <a:pt x="411" y="1833"/>
                    <a:pt x="916" y="1833"/>
                  </a:cubicBezTo>
                  <a:cubicBezTo>
                    <a:pt x="1422" y="1833"/>
                    <a:pt x="1833" y="1422"/>
                    <a:pt x="1833" y="916"/>
                  </a:cubicBezTo>
                  <a:cubicBezTo>
                    <a:pt x="1833"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86803" y="674589"/>
              <a:ext cx="85899" cy="85852"/>
            </a:xfrm>
            <a:custGeom>
              <a:avLst/>
              <a:gdLst/>
              <a:ahLst/>
              <a:cxnLst/>
              <a:rect l="l" t="t" r="r" b="b"/>
              <a:pathLst>
                <a:path w="1833" h="1832" extrusionOk="0">
                  <a:moveTo>
                    <a:pt x="916" y="1"/>
                  </a:moveTo>
                  <a:cubicBezTo>
                    <a:pt x="411" y="1"/>
                    <a:pt x="0" y="410"/>
                    <a:pt x="0" y="916"/>
                  </a:cubicBezTo>
                  <a:cubicBezTo>
                    <a:pt x="0" y="1422"/>
                    <a:pt x="411" y="1832"/>
                    <a:pt x="916" y="1832"/>
                  </a:cubicBezTo>
                  <a:cubicBezTo>
                    <a:pt x="1422" y="1832"/>
                    <a:pt x="1833" y="1422"/>
                    <a:pt x="1833" y="916"/>
                  </a:cubicBezTo>
                  <a:cubicBezTo>
                    <a:pt x="1833"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6803" y="843201"/>
              <a:ext cx="85899" cy="85899"/>
            </a:xfrm>
            <a:custGeom>
              <a:avLst/>
              <a:gdLst/>
              <a:ahLst/>
              <a:cxnLst/>
              <a:rect l="l" t="t" r="r" b="b"/>
              <a:pathLst>
                <a:path w="1833" h="1833" extrusionOk="0">
                  <a:moveTo>
                    <a:pt x="916" y="0"/>
                  </a:moveTo>
                  <a:cubicBezTo>
                    <a:pt x="411" y="0"/>
                    <a:pt x="0" y="411"/>
                    <a:pt x="0" y="917"/>
                  </a:cubicBezTo>
                  <a:cubicBezTo>
                    <a:pt x="0" y="1422"/>
                    <a:pt x="411" y="1833"/>
                    <a:pt x="916" y="1833"/>
                  </a:cubicBezTo>
                  <a:cubicBezTo>
                    <a:pt x="1422" y="1833"/>
                    <a:pt x="1833" y="1422"/>
                    <a:pt x="1833" y="917"/>
                  </a:cubicBezTo>
                  <a:cubicBezTo>
                    <a:pt x="1833" y="411"/>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0012" y="0"/>
              <a:ext cx="85852" cy="85946"/>
            </a:xfrm>
            <a:custGeom>
              <a:avLst/>
              <a:gdLst/>
              <a:ahLst/>
              <a:cxnLst/>
              <a:rect l="l" t="t" r="r" b="b"/>
              <a:pathLst>
                <a:path w="1832" h="1834" extrusionOk="0">
                  <a:moveTo>
                    <a:pt x="916" y="1"/>
                  </a:moveTo>
                  <a:cubicBezTo>
                    <a:pt x="410" y="1"/>
                    <a:pt x="1" y="412"/>
                    <a:pt x="1" y="918"/>
                  </a:cubicBezTo>
                  <a:cubicBezTo>
                    <a:pt x="1" y="1422"/>
                    <a:pt x="410" y="1834"/>
                    <a:pt x="916" y="1834"/>
                  </a:cubicBezTo>
                  <a:cubicBezTo>
                    <a:pt x="1422" y="1834"/>
                    <a:pt x="1832" y="1424"/>
                    <a:pt x="1832" y="918"/>
                  </a:cubicBezTo>
                  <a:cubicBezTo>
                    <a:pt x="1832" y="412"/>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0012" y="168706"/>
              <a:ext cx="85852" cy="85852"/>
            </a:xfrm>
            <a:custGeom>
              <a:avLst/>
              <a:gdLst/>
              <a:ahLst/>
              <a:cxnLst/>
              <a:rect l="l" t="t" r="r" b="b"/>
              <a:pathLst>
                <a:path w="1832" h="1832" extrusionOk="0">
                  <a:moveTo>
                    <a:pt x="916" y="0"/>
                  </a:moveTo>
                  <a:cubicBezTo>
                    <a:pt x="410" y="0"/>
                    <a:pt x="1" y="410"/>
                    <a:pt x="1" y="916"/>
                  </a:cubicBezTo>
                  <a:cubicBezTo>
                    <a:pt x="1" y="1422"/>
                    <a:pt x="410" y="1831"/>
                    <a:pt x="916" y="1831"/>
                  </a:cubicBezTo>
                  <a:cubicBezTo>
                    <a:pt x="1422" y="1831"/>
                    <a:pt x="1832" y="1422"/>
                    <a:pt x="1832" y="916"/>
                  </a:cubicBezTo>
                  <a:cubicBezTo>
                    <a:pt x="1832"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00012" y="337365"/>
              <a:ext cx="85852" cy="85852"/>
            </a:xfrm>
            <a:custGeom>
              <a:avLst/>
              <a:gdLst/>
              <a:ahLst/>
              <a:cxnLst/>
              <a:rect l="l" t="t" r="r" b="b"/>
              <a:pathLst>
                <a:path w="1832" h="1832" extrusionOk="0">
                  <a:moveTo>
                    <a:pt x="916" y="0"/>
                  </a:moveTo>
                  <a:cubicBezTo>
                    <a:pt x="410" y="0"/>
                    <a:pt x="1" y="410"/>
                    <a:pt x="1" y="916"/>
                  </a:cubicBezTo>
                  <a:cubicBezTo>
                    <a:pt x="1" y="1422"/>
                    <a:pt x="410" y="1831"/>
                    <a:pt x="916" y="1831"/>
                  </a:cubicBezTo>
                  <a:cubicBezTo>
                    <a:pt x="1422" y="1831"/>
                    <a:pt x="1832" y="1422"/>
                    <a:pt x="1832" y="916"/>
                  </a:cubicBezTo>
                  <a:cubicBezTo>
                    <a:pt x="1832"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0012" y="505930"/>
              <a:ext cx="85852" cy="85946"/>
            </a:xfrm>
            <a:custGeom>
              <a:avLst/>
              <a:gdLst/>
              <a:ahLst/>
              <a:cxnLst/>
              <a:rect l="l" t="t" r="r" b="b"/>
              <a:pathLst>
                <a:path w="1832" h="1834" extrusionOk="0">
                  <a:moveTo>
                    <a:pt x="916" y="1"/>
                  </a:moveTo>
                  <a:cubicBezTo>
                    <a:pt x="410" y="1"/>
                    <a:pt x="1" y="410"/>
                    <a:pt x="1" y="916"/>
                  </a:cubicBezTo>
                  <a:cubicBezTo>
                    <a:pt x="1" y="1422"/>
                    <a:pt x="410" y="1833"/>
                    <a:pt x="916" y="1833"/>
                  </a:cubicBezTo>
                  <a:cubicBezTo>
                    <a:pt x="1422" y="1833"/>
                    <a:pt x="1832" y="1422"/>
                    <a:pt x="1832" y="916"/>
                  </a:cubicBezTo>
                  <a:cubicBezTo>
                    <a:pt x="1832"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0012" y="674589"/>
              <a:ext cx="85852" cy="85852"/>
            </a:xfrm>
            <a:custGeom>
              <a:avLst/>
              <a:gdLst/>
              <a:ahLst/>
              <a:cxnLst/>
              <a:rect l="l" t="t" r="r" b="b"/>
              <a:pathLst>
                <a:path w="1832" h="1832" extrusionOk="0">
                  <a:moveTo>
                    <a:pt x="916" y="1"/>
                  </a:moveTo>
                  <a:cubicBezTo>
                    <a:pt x="410" y="1"/>
                    <a:pt x="1" y="410"/>
                    <a:pt x="1" y="916"/>
                  </a:cubicBezTo>
                  <a:cubicBezTo>
                    <a:pt x="1" y="1422"/>
                    <a:pt x="410" y="1832"/>
                    <a:pt x="916" y="1832"/>
                  </a:cubicBezTo>
                  <a:cubicBezTo>
                    <a:pt x="1422" y="1832"/>
                    <a:pt x="1832" y="1422"/>
                    <a:pt x="1832" y="916"/>
                  </a:cubicBezTo>
                  <a:cubicBezTo>
                    <a:pt x="1832"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0012" y="843201"/>
              <a:ext cx="85852" cy="85899"/>
            </a:xfrm>
            <a:custGeom>
              <a:avLst/>
              <a:gdLst/>
              <a:ahLst/>
              <a:cxnLst/>
              <a:rect l="l" t="t" r="r" b="b"/>
              <a:pathLst>
                <a:path w="1832" h="1833" extrusionOk="0">
                  <a:moveTo>
                    <a:pt x="916" y="0"/>
                  </a:moveTo>
                  <a:cubicBezTo>
                    <a:pt x="410" y="0"/>
                    <a:pt x="1" y="411"/>
                    <a:pt x="1" y="917"/>
                  </a:cubicBezTo>
                  <a:cubicBezTo>
                    <a:pt x="1" y="1422"/>
                    <a:pt x="410" y="1833"/>
                    <a:pt x="916" y="1833"/>
                  </a:cubicBezTo>
                  <a:cubicBezTo>
                    <a:pt x="1422" y="1833"/>
                    <a:pt x="1832" y="1422"/>
                    <a:pt x="1832" y="917"/>
                  </a:cubicBezTo>
                  <a:cubicBezTo>
                    <a:pt x="1832" y="411"/>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3175" y="0"/>
              <a:ext cx="85852" cy="85946"/>
            </a:xfrm>
            <a:custGeom>
              <a:avLst/>
              <a:gdLst/>
              <a:ahLst/>
              <a:cxnLst/>
              <a:rect l="l" t="t" r="r" b="b"/>
              <a:pathLst>
                <a:path w="1832" h="1834" extrusionOk="0">
                  <a:moveTo>
                    <a:pt x="916" y="1"/>
                  </a:moveTo>
                  <a:cubicBezTo>
                    <a:pt x="410" y="1"/>
                    <a:pt x="0" y="412"/>
                    <a:pt x="0" y="918"/>
                  </a:cubicBezTo>
                  <a:cubicBezTo>
                    <a:pt x="0" y="1422"/>
                    <a:pt x="410" y="1834"/>
                    <a:pt x="916" y="1834"/>
                  </a:cubicBezTo>
                  <a:cubicBezTo>
                    <a:pt x="1422" y="1834"/>
                    <a:pt x="1832" y="1424"/>
                    <a:pt x="1832" y="918"/>
                  </a:cubicBezTo>
                  <a:cubicBezTo>
                    <a:pt x="1832" y="412"/>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3175" y="168706"/>
              <a:ext cx="85852" cy="85852"/>
            </a:xfrm>
            <a:custGeom>
              <a:avLst/>
              <a:gdLst/>
              <a:ahLst/>
              <a:cxnLst/>
              <a:rect l="l" t="t" r="r" b="b"/>
              <a:pathLst>
                <a:path w="1832" h="1832" extrusionOk="0">
                  <a:moveTo>
                    <a:pt x="916" y="0"/>
                  </a:moveTo>
                  <a:cubicBezTo>
                    <a:pt x="410" y="0"/>
                    <a:pt x="0" y="410"/>
                    <a:pt x="0" y="916"/>
                  </a:cubicBezTo>
                  <a:cubicBezTo>
                    <a:pt x="0" y="1422"/>
                    <a:pt x="410" y="1831"/>
                    <a:pt x="916" y="1831"/>
                  </a:cubicBezTo>
                  <a:cubicBezTo>
                    <a:pt x="1422" y="1831"/>
                    <a:pt x="1832" y="1422"/>
                    <a:pt x="1832" y="916"/>
                  </a:cubicBezTo>
                  <a:cubicBezTo>
                    <a:pt x="1832"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3175" y="337365"/>
              <a:ext cx="85852" cy="85852"/>
            </a:xfrm>
            <a:custGeom>
              <a:avLst/>
              <a:gdLst/>
              <a:ahLst/>
              <a:cxnLst/>
              <a:rect l="l" t="t" r="r" b="b"/>
              <a:pathLst>
                <a:path w="1832" h="1832" extrusionOk="0">
                  <a:moveTo>
                    <a:pt x="916" y="0"/>
                  </a:moveTo>
                  <a:cubicBezTo>
                    <a:pt x="410" y="0"/>
                    <a:pt x="0" y="410"/>
                    <a:pt x="0" y="916"/>
                  </a:cubicBezTo>
                  <a:cubicBezTo>
                    <a:pt x="0" y="1422"/>
                    <a:pt x="410" y="1831"/>
                    <a:pt x="916" y="1831"/>
                  </a:cubicBezTo>
                  <a:cubicBezTo>
                    <a:pt x="1422" y="1831"/>
                    <a:pt x="1832" y="1422"/>
                    <a:pt x="1832" y="916"/>
                  </a:cubicBezTo>
                  <a:cubicBezTo>
                    <a:pt x="1832" y="410"/>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175" y="505930"/>
              <a:ext cx="85852" cy="85946"/>
            </a:xfrm>
            <a:custGeom>
              <a:avLst/>
              <a:gdLst/>
              <a:ahLst/>
              <a:cxnLst/>
              <a:rect l="l" t="t" r="r" b="b"/>
              <a:pathLst>
                <a:path w="1832" h="1834" extrusionOk="0">
                  <a:moveTo>
                    <a:pt x="916" y="1"/>
                  </a:moveTo>
                  <a:cubicBezTo>
                    <a:pt x="410" y="1"/>
                    <a:pt x="0" y="410"/>
                    <a:pt x="0" y="916"/>
                  </a:cubicBezTo>
                  <a:cubicBezTo>
                    <a:pt x="0" y="1422"/>
                    <a:pt x="410" y="1833"/>
                    <a:pt x="916" y="1833"/>
                  </a:cubicBezTo>
                  <a:cubicBezTo>
                    <a:pt x="1422" y="1833"/>
                    <a:pt x="1832" y="1422"/>
                    <a:pt x="1832" y="916"/>
                  </a:cubicBezTo>
                  <a:cubicBezTo>
                    <a:pt x="1832"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3175" y="674589"/>
              <a:ext cx="85852" cy="85852"/>
            </a:xfrm>
            <a:custGeom>
              <a:avLst/>
              <a:gdLst/>
              <a:ahLst/>
              <a:cxnLst/>
              <a:rect l="l" t="t" r="r" b="b"/>
              <a:pathLst>
                <a:path w="1832" h="1832" extrusionOk="0">
                  <a:moveTo>
                    <a:pt x="916" y="1"/>
                  </a:moveTo>
                  <a:cubicBezTo>
                    <a:pt x="410" y="1"/>
                    <a:pt x="0" y="410"/>
                    <a:pt x="0" y="916"/>
                  </a:cubicBezTo>
                  <a:cubicBezTo>
                    <a:pt x="0" y="1422"/>
                    <a:pt x="410" y="1832"/>
                    <a:pt x="916" y="1832"/>
                  </a:cubicBezTo>
                  <a:cubicBezTo>
                    <a:pt x="1422" y="1832"/>
                    <a:pt x="1832" y="1422"/>
                    <a:pt x="1832" y="916"/>
                  </a:cubicBezTo>
                  <a:cubicBezTo>
                    <a:pt x="1832" y="410"/>
                    <a:pt x="1422" y="1"/>
                    <a:pt x="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3175" y="843201"/>
              <a:ext cx="85852" cy="85899"/>
            </a:xfrm>
            <a:custGeom>
              <a:avLst/>
              <a:gdLst/>
              <a:ahLst/>
              <a:cxnLst/>
              <a:rect l="l" t="t" r="r" b="b"/>
              <a:pathLst>
                <a:path w="1832" h="1833" extrusionOk="0">
                  <a:moveTo>
                    <a:pt x="916" y="0"/>
                  </a:moveTo>
                  <a:cubicBezTo>
                    <a:pt x="410" y="0"/>
                    <a:pt x="0" y="411"/>
                    <a:pt x="0" y="917"/>
                  </a:cubicBezTo>
                  <a:cubicBezTo>
                    <a:pt x="0" y="1422"/>
                    <a:pt x="410" y="1833"/>
                    <a:pt x="916" y="1833"/>
                  </a:cubicBezTo>
                  <a:cubicBezTo>
                    <a:pt x="1422" y="1833"/>
                    <a:pt x="1832" y="1422"/>
                    <a:pt x="1832" y="917"/>
                  </a:cubicBezTo>
                  <a:cubicBezTo>
                    <a:pt x="1832" y="411"/>
                    <a:pt x="1422" y="0"/>
                    <a:pt x="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4770200" y="4816125"/>
            <a:ext cx="974714" cy="393601"/>
            <a:chOff x="4770200" y="4816125"/>
            <a:chExt cx="974714" cy="393601"/>
          </a:xfrm>
        </p:grpSpPr>
        <p:sp>
          <p:nvSpPr>
            <p:cNvPr id="35" name="Google Shape;35;p2"/>
            <p:cNvSpPr/>
            <p:nvPr/>
          </p:nvSpPr>
          <p:spPr>
            <a:xfrm>
              <a:off x="4770200" y="4816125"/>
              <a:ext cx="974714" cy="107409"/>
            </a:xfrm>
            <a:custGeom>
              <a:avLst/>
              <a:gdLst/>
              <a:ahLst/>
              <a:cxnLst/>
              <a:rect l="l" t="t" r="r" b="b"/>
              <a:pathLst>
                <a:path w="28759" h="2656" extrusionOk="0">
                  <a:moveTo>
                    <a:pt x="7952" y="1"/>
                  </a:moveTo>
                  <a:lnTo>
                    <a:pt x="3780" y="2076"/>
                  </a:lnTo>
                  <a:lnTo>
                    <a:pt x="0" y="195"/>
                  </a:lnTo>
                  <a:lnTo>
                    <a:pt x="0" y="774"/>
                  </a:lnTo>
                  <a:lnTo>
                    <a:pt x="3780" y="2656"/>
                  </a:lnTo>
                  <a:lnTo>
                    <a:pt x="7952" y="580"/>
                  </a:lnTo>
                  <a:lnTo>
                    <a:pt x="12123" y="2656"/>
                  </a:lnTo>
                  <a:lnTo>
                    <a:pt x="16294" y="580"/>
                  </a:lnTo>
                  <a:lnTo>
                    <a:pt x="20463" y="2656"/>
                  </a:lnTo>
                  <a:lnTo>
                    <a:pt x="24636" y="580"/>
                  </a:lnTo>
                  <a:lnTo>
                    <a:pt x="28758" y="2633"/>
                  </a:lnTo>
                  <a:lnTo>
                    <a:pt x="28758" y="2053"/>
                  </a:lnTo>
                  <a:lnTo>
                    <a:pt x="24636" y="1"/>
                  </a:lnTo>
                  <a:lnTo>
                    <a:pt x="20463" y="2076"/>
                  </a:lnTo>
                  <a:lnTo>
                    <a:pt x="16294" y="1"/>
                  </a:lnTo>
                  <a:lnTo>
                    <a:pt x="12123" y="2076"/>
                  </a:lnTo>
                  <a:lnTo>
                    <a:pt x="7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70200" y="4911522"/>
              <a:ext cx="974714" cy="107449"/>
            </a:xfrm>
            <a:custGeom>
              <a:avLst/>
              <a:gdLst/>
              <a:ahLst/>
              <a:cxnLst/>
              <a:rect l="l" t="t" r="r" b="b"/>
              <a:pathLst>
                <a:path w="28759" h="2657" extrusionOk="0">
                  <a:moveTo>
                    <a:pt x="7952" y="1"/>
                  </a:moveTo>
                  <a:lnTo>
                    <a:pt x="3780" y="2076"/>
                  </a:lnTo>
                  <a:lnTo>
                    <a:pt x="0" y="195"/>
                  </a:lnTo>
                  <a:lnTo>
                    <a:pt x="0" y="774"/>
                  </a:lnTo>
                  <a:lnTo>
                    <a:pt x="3780" y="2657"/>
                  </a:lnTo>
                  <a:lnTo>
                    <a:pt x="7952" y="581"/>
                  </a:lnTo>
                  <a:lnTo>
                    <a:pt x="12123" y="2657"/>
                  </a:lnTo>
                  <a:lnTo>
                    <a:pt x="16294" y="581"/>
                  </a:lnTo>
                  <a:lnTo>
                    <a:pt x="20463" y="2657"/>
                  </a:lnTo>
                  <a:lnTo>
                    <a:pt x="24636" y="581"/>
                  </a:lnTo>
                  <a:lnTo>
                    <a:pt x="28758" y="2632"/>
                  </a:lnTo>
                  <a:lnTo>
                    <a:pt x="28758" y="2053"/>
                  </a:lnTo>
                  <a:lnTo>
                    <a:pt x="24636" y="1"/>
                  </a:lnTo>
                  <a:lnTo>
                    <a:pt x="20463" y="2076"/>
                  </a:lnTo>
                  <a:lnTo>
                    <a:pt x="16294" y="1"/>
                  </a:lnTo>
                  <a:lnTo>
                    <a:pt x="12123" y="2076"/>
                  </a:lnTo>
                  <a:lnTo>
                    <a:pt x="7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70200" y="5006960"/>
              <a:ext cx="974714" cy="107409"/>
            </a:xfrm>
            <a:custGeom>
              <a:avLst/>
              <a:gdLst/>
              <a:ahLst/>
              <a:cxnLst/>
              <a:rect l="l" t="t" r="r" b="b"/>
              <a:pathLst>
                <a:path w="28759" h="2656" extrusionOk="0">
                  <a:moveTo>
                    <a:pt x="7952" y="1"/>
                  </a:moveTo>
                  <a:lnTo>
                    <a:pt x="3780" y="2076"/>
                  </a:lnTo>
                  <a:lnTo>
                    <a:pt x="0" y="193"/>
                  </a:lnTo>
                  <a:lnTo>
                    <a:pt x="0" y="774"/>
                  </a:lnTo>
                  <a:lnTo>
                    <a:pt x="3780" y="2655"/>
                  </a:lnTo>
                  <a:lnTo>
                    <a:pt x="7952" y="580"/>
                  </a:lnTo>
                  <a:lnTo>
                    <a:pt x="12123" y="2655"/>
                  </a:lnTo>
                  <a:lnTo>
                    <a:pt x="16294" y="580"/>
                  </a:lnTo>
                  <a:lnTo>
                    <a:pt x="20463" y="2655"/>
                  </a:lnTo>
                  <a:lnTo>
                    <a:pt x="24636" y="580"/>
                  </a:lnTo>
                  <a:lnTo>
                    <a:pt x="28758" y="2632"/>
                  </a:lnTo>
                  <a:lnTo>
                    <a:pt x="28758" y="2052"/>
                  </a:lnTo>
                  <a:lnTo>
                    <a:pt x="24636" y="1"/>
                  </a:lnTo>
                  <a:lnTo>
                    <a:pt x="20463" y="2076"/>
                  </a:lnTo>
                  <a:lnTo>
                    <a:pt x="16294" y="1"/>
                  </a:lnTo>
                  <a:lnTo>
                    <a:pt x="12123" y="2076"/>
                  </a:lnTo>
                  <a:lnTo>
                    <a:pt x="7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70200" y="5102357"/>
              <a:ext cx="974714" cy="107368"/>
            </a:xfrm>
            <a:custGeom>
              <a:avLst/>
              <a:gdLst/>
              <a:ahLst/>
              <a:cxnLst/>
              <a:rect l="l" t="t" r="r" b="b"/>
              <a:pathLst>
                <a:path w="28759" h="2655" extrusionOk="0">
                  <a:moveTo>
                    <a:pt x="7952" y="0"/>
                  </a:moveTo>
                  <a:lnTo>
                    <a:pt x="3780" y="2076"/>
                  </a:lnTo>
                  <a:lnTo>
                    <a:pt x="0" y="194"/>
                  </a:lnTo>
                  <a:lnTo>
                    <a:pt x="0" y="774"/>
                  </a:lnTo>
                  <a:lnTo>
                    <a:pt x="3780" y="2655"/>
                  </a:lnTo>
                  <a:lnTo>
                    <a:pt x="7952" y="579"/>
                  </a:lnTo>
                  <a:lnTo>
                    <a:pt x="12123" y="2655"/>
                  </a:lnTo>
                  <a:lnTo>
                    <a:pt x="16294" y="579"/>
                  </a:lnTo>
                  <a:lnTo>
                    <a:pt x="20463" y="2655"/>
                  </a:lnTo>
                  <a:lnTo>
                    <a:pt x="24636" y="579"/>
                  </a:lnTo>
                  <a:lnTo>
                    <a:pt x="28758" y="2632"/>
                  </a:lnTo>
                  <a:lnTo>
                    <a:pt x="28758" y="2053"/>
                  </a:lnTo>
                  <a:lnTo>
                    <a:pt x="24636" y="0"/>
                  </a:lnTo>
                  <a:lnTo>
                    <a:pt x="20463" y="2076"/>
                  </a:lnTo>
                  <a:lnTo>
                    <a:pt x="16294" y="0"/>
                  </a:lnTo>
                  <a:lnTo>
                    <a:pt x="12123" y="2076"/>
                  </a:lnTo>
                  <a:lnTo>
                    <a:pt x="7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713232" y="539496"/>
            <a:ext cx="4162500" cy="663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7"/>
          <p:cNvSpPr txBox="1">
            <a:spLocks noGrp="1"/>
          </p:cNvSpPr>
          <p:nvPr>
            <p:ph type="body" idx="1"/>
          </p:nvPr>
        </p:nvSpPr>
        <p:spPr>
          <a:xfrm>
            <a:off x="720000" y="1526375"/>
            <a:ext cx="4162500" cy="2400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8" name="Google Shape;148;p7"/>
          <p:cNvSpPr>
            <a:spLocks noGrp="1"/>
          </p:cNvSpPr>
          <p:nvPr>
            <p:ph type="pic" idx="2"/>
          </p:nvPr>
        </p:nvSpPr>
        <p:spPr>
          <a:xfrm>
            <a:off x="5252700" y="977925"/>
            <a:ext cx="3171300" cy="4165500"/>
          </a:xfrm>
          <a:prstGeom prst="rect">
            <a:avLst/>
          </a:prstGeom>
          <a:noFill/>
          <a:ln>
            <a:noFill/>
          </a:ln>
        </p:spPr>
      </p:sp>
      <p:sp>
        <p:nvSpPr>
          <p:cNvPr id="149" name="Google Shape;149;p7"/>
          <p:cNvSpPr txBox="1">
            <a:spLocks noGrp="1"/>
          </p:cNvSpPr>
          <p:nvPr>
            <p:ph type="sldNum" idx="12"/>
          </p:nvPr>
        </p:nvSpPr>
        <p:spPr>
          <a:xfrm>
            <a:off x="720000" y="4604400"/>
            <a:ext cx="255600" cy="218100"/>
          </a:xfrm>
          <a:prstGeom prst="rect">
            <a:avLst/>
          </a:prstGeom>
        </p:spPr>
        <p:txBody>
          <a:bodyPr spcFirstLastPara="1" wrap="square" lIns="91425" tIns="91425" rIns="91425" bIns="91425" anchor="t" anchorCtr="0">
            <a:noAutofit/>
          </a:bodyPr>
          <a:lstStyle>
            <a:lvl1pPr lvl="0" algn="l" rtl="0">
              <a:buNone/>
              <a:defRPr sz="800" b="1"/>
            </a:lvl1pPr>
            <a:lvl2pPr lvl="1" algn="l" rtl="0">
              <a:buNone/>
              <a:defRPr sz="800" b="1"/>
            </a:lvl2pPr>
            <a:lvl3pPr lvl="2" algn="l" rtl="0">
              <a:buNone/>
              <a:defRPr sz="800" b="1"/>
            </a:lvl3pPr>
            <a:lvl4pPr lvl="3" algn="l" rtl="0">
              <a:buNone/>
              <a:defRPr sz="800" b="1"/>
            </a:lvl4pPr>
            <a:lvl5pPr lvl="4" algn="l" rtl="0">
              <a:buNone/>
              <a:defRPr sz="800" b="1"/>
            </a:lvl5pPr>
            <a:lvl6pPr lvl="5" algn="l" rtl="0">
              <a:buNone/>
              <a:defRPr sz="800" b="1"/>
            </a:lvl6pPr>
            <a:lvl7pPr lvl="6" algn="l" rtl="0">
              <a:buNone/>
              <a:defRPr sz="800" b="1"/>
            </a:lvl7pPr>
            <a:lvl8pPr lvl="7" algn="l" rtl="0">
              <a:buNone/>
              <a:defRPr sz="800" b="1"/>
            </a:lvl8pPr>
            <a:lvl9pPr lvl="8" algn="l" rtl="0">
              <a:buNone/>
              <a:defRPr sz="800" b="1"/>
            </a:lvl9pPr>
          </a:lstStyle>
          <a:p>
            <a:pPr marL="0" lvl="0" indent="0" algn="l" rtl="0">
              <a:spcBef>
                <a:spcPts val="0"/>
              </a:spcBef>
              <a:spcAft>
                <a:spcPts val="0"/>
              </a:spcAft>
              <a:buNone/>
            </a:pPr>
            <a:fld id="{00000000-1234-1234-1234-123412341234}" type="slidenum">
              <a:rPr lang="en"/>
              <a:t>‹#›</a:t>
            </a:fld>
            <a:endParaRPr sz="1000"/>
          </a:p>
        </p:txBody>
      </p:sp>
      <p:sp>
        <p:nvSpPr>
          <p:cNvPr id="150" name="Google Shape;150;p7"/>
          <p:cNvSpPr/>
          <p:nvPr/>
        </p:nvSpPr>
        <p:spPr>
          <a:xfrm>
            <a:off x="721500" y="4872525"/>
            <a:ext cx="252600" cy="2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rot="10800000">
            <a:off x="6667044" y="-482156"/>
            <a:ext cx="19500" cy="846762"/>
          </a:xfrm>
          <a:custGeom>
            <a:avLst/>
            <a:gdLst/>
            <a:ahLst/>
            <a:cxnLst/>
            <a:rect l="l" t="t" r="r" b="b"/>
            <a:pathLst>
              <a:path w="780" h="46705" extrusionOk="0">
                <a:moveTo>
                  <a:pt x="390" y="1"/>
                </a:moveTo>
                <a:cubicBezTo>
                  <a:pt x="176" y="1"/>
                  <a:pt x="1" y="176"/>
                  <a:pt x="1" y="390"/>
                </a:cubicBezTo>
                <a:lnTo>
                  <a:pt x="1" y="46317"/>
                </a:lnTo>
                <a:cubicBezTo>
                  <a:pt x="1" y="46531"/>
                  <a:pt x="176" y="46705"/>
                  <a:pt x="390" y="46705"/>
                </a:cubicBezTo>
                <a:cubicBezTo>
                  <a:pt x="604" y="46705"/>
                  <a:pt x="780" y="46531"/>
                  <a:pt x="780" y="46317"/>
                </a:cubicBezTo>
                <a:lnTo>
                  <a:pt x="780" y="390"/>
                </a:lnTo>
                <a:cubicBezTo>
                  <a:pt x="780"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rot="10800000">
            <a:off x="6610844" y="-482156"/>
            <a:ext cx="19450" cy="846762"/>
          </a:xfrm>
          <a:custGeom>
            <a:avLst/>
            <a:gdLst/>
            <a:ahLst/>
            <a:cxnLst/>
            <a:rect l="l" t="t" r="r" b="b"/>
            <a:pathLst>
              <a:path w="778" h="46705" extrusionOk="0">
                <a:moveTo>
                  <a:pt x="390" y="1"/>
                </a:moveTo>
                <a:cubicBezTo>
                  <a:pt x="176" y="1"/>
                  <a:pt x="0" y="176"/>
                  <a:pt x="0" y="390"/>
                </a:cubicBezTo>
                <a:lnTo>
                  <a:pt x="0" y="46317"/>
                </a:lnTo>
                <a:cubicBezTo>
                  <a:pt x="0" y="46531"/>
                  <a:pt x="176" y="46705"/>
                  <a:pt x="390" y="46705"/>
                </a:cubicBezTo>
                <a:cubicBezTo>
                  <a:pt x="602" y="46705"/>
                  <a:pt x="778" y="46531"/>
                  <a:pt x="778" y="46317"/>
                </a:cubicBezTo>
                <a:lnTo>
                  <a:pt x="778" y="390"/>
                </a:lnTo>
                <a:cubicBezTo>
                  <a:pt x="778" y="176"/>
                  <a:pt x="602"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10800000">
            <a:off x="6554594" y="-482156"/>
            <a:ext cx="19500" cy="846762"/>
          </a:xfrm>
          <a:custGeom>
            <a:avLst/>
            <a:gdLst/>
            <a:ahLst/>
            <a:cxnLst/>
            <a:rect l="l" t="t" r="r" b="b"/>
            <a:pathLst>
              <a:path w="780" h="46705" extrusionOk="0">
                <a:moveTo>
                  <a:pt x="390" y="1"/>
                </a:moveTo>
                <a:cubicBezTo>
                  <a:pt x="175" y="1"/>
                  <a:pt x="0" y="176"/>
                  <a:pt x="0" y="390"/>
                </a:cubicBezTo>
                <a:lnTo>
                  <a:pt x="0" y="46317"/>
                </a:lnTo>
                <a:cubicBezTo>
                  <a:pt x="0" y="46531"/>
                  <a:pt x="175" y="46705"/>
                  <a:pt x="390" y="46705"/>
                </a:cubicBezTo>
                <a:cubicBezTo>
                  <a:pt x="604" y="46705"/>
                  <a:pt x="779" y="46531"/>
                  <a:pt x="779" y="46317"/>
                </a:cubicBezTo>
                <a:lnTo>
                  <a:pt x="779" y="390"/>
                </a:lnTo>
                <a:cubicBezTo>
                  <a:pt x="779"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rot="10800000">
            <a:off x="6498394" y="-482156"/>
            <a:ext cx="19475" cy="846762"/>
          </a:xfrm>
          <a:custGeom>
            <a:avLst/>
            <a:gdLst/>
            <a:ahLst/>
            <a:cxnLst/>
            <a:rect l="l" t="t" r="r" b="b"/>
            <a:pathLst>
              <a:path w="779" h="46705" extrusionOk="0">
                <a:moveTo>
                  <a:pt x="390" y="1"/>
                </a:moveTo>
                <a:cubicBezTo>
                  <a:pt x="176" y="1"/>
                  <a:pt x="1" y="176"/>
                  <a:pt x="1" y="390"/>
                </a:cubicBezTo>
                <a:lnTo>
                  <a:pt x="1" y="46317"/>
                </a:lnTo>
                <a:cubicBezTo>
                  <a:pt x="1" y="46531"/>
                  <a:pt x="176" y="46705"/>
                  <a:pt x="390" y="46705"/>
                </a:cubicBezTo>
                <a:cubicBezTo>
                  <a:pt x="604" y="46705"/>
                  <a:pt x="778" y="46531"/>
                  <a:pt x="778" y="46317"/>
                </a:cubicBezTo>
                <a:lnTo>
                  <a:pt x="778" y="390"/>
                </a:lnTo>
                <a:cubicBezTo>
                  <a:pt x="778" y="176"/>
                  <a:pt x="603"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rot="10800000">
            <a:off x="6442169" y="-482156"/>
            <a:ext cx="19500" cy="846762"/>
          </a:xfrm>
          <a:custGeom>
            <a:avLst/>
            <a:gdLst/>
            <a:ahLst/>
            <a:cxnLst/>
            <a:rect l="l" t="t" r="r" b="b"/>
            <a:pathLst>
              <a:path w="780" h="46705" extrusionOk="0">
                <a:moveTo>
                  <a:pt x="390" y="1"/>
                </a:moveTo>
                <a:cubicBezTo>
                  <a:pt x="176" y="1"/>
                  <a:pt x="0" y="176"/>
                  <a:pt x="0" y="390"/>
                </a:cubicBezTo>
                <a:lnTo>
                  <a:pt x="0" y="46317"/>
                </a:lnTo>
                <a:cubicBezTo>
                  <a:pt x="0" y="46531"/>
                  <a:pt x="176" y="46705"/>
                  <a:pt x="390" y="46705"/>
                </a:cubicBezTo>
                <a:cubicBezTo>
                  <a:pt x="604" y="46705"/>
                  <a:pt x="780" y="46531"/>
                  <a:pt x="780" y="46317"/>
                </a:cubicBezTo>
                <a:lnTo>
                  <a:pt x="780" y="390"/>
                </a:lnTo>
                <a:cubicBezTo>
                  <a:pt x="780"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rot="10800000">
            <a:off x="6385969" y="-482156"/>
            <a:ext cx="19475" cy="846762"/>
          </a:xfrm>
          <a:custGeom>
            <a:avLst/>
            <a:gdLst/>
            <a:ahLst/>
            <a:cxnLst/>
            <a:rect l="l" t="t" r="r" b="b"/>
            <a:pathLst>
              <a:path w="779" h="46705" extrusionOk="0">
                <a:moveTo>
                  <a:pt x="390" y="1"/>
                </a:moveTo>
                <a:cubicBezTo>
                  <a:pt x="176" y="1"/>
                  <a:pt x="1" y="176"/>
                  <a:pt x="1" y="390"/>
                </a:cubicBezTo>
                <a:lnTo>
                  <a:pt x="1" y="46317"/>
                </a:lnTo>
                <a:cubicBezTo>
                  <a:pt x="1" y="46531"/>
                  <a:pt x="176" y="46705"/>
                  <a:pt x="390" y="46705"/>
                </a:cubicBezTo>
                <a:cubicBezTo>
                  <a:pt x="605" y="46705"/>
                  <a:pt x="778" y="46531"/>
                  <a:pt x="778" y="46317"/>
                </a:cubicBezTo>
                <a:lnTo>
                  <a:pt x="778" y="390"/>
                </a:lnTo>
                <a:cubicBezTo>
                  <a:pt x="778" y="176"/>
                  <a:pt x="603"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rot="10800000">
            <a:off x="6329744" y="-482156"/>
            <a:ext cx="19500" cy="846762"/>
          </a:xfrm>
          <a:custGeom>
            <a:avLst/>
            <a:gdLst/>
            <a:ahLst/>
            <a:cxnLst/>
            <a:rect l="l" t="t" r="r" b="b"/>
            <a:pathLst>
              <a:path w="780" h="46705" extrusionOk="0">
                <a:moveTo>
                  <a:pt x="390" y="1"/>
                </a:moveTo>
                <a:cubicBezTo>
                  <a:pt x="176" y="1"/>
                  <a:pt x="1" y="176"/>
                  <a:pt x="1" y="390"/>
                </a:cubicBezTo>
                <a:lnTo>
                  <a:pt x="1" y="46317"/>
                </a:lnTo>
                <a:cubicBezTo>
                  <a:pt x="1" y="46531"/>
                  <a:pt x="176" y="46705"/>
                  <a:pt x="390" y="46705"/>
                </a:cubicBezTo>
                <a:cubicBezTo>
                  <a:pt x="605" y="46705"/>
                  <a:pt x="780" y="46531"/>
                  <a:pt x="780" y="46317"/>
                </a:cubicBezTo>
                <a:lnTo>
                  <a:pt x="780" y="390"/>
                </a:lnTo>
                <a:cubicBezTo>
                  <a:pt x="780" y="176"/>
                  <a:pt x="605"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7"/>
          <p:cNvGrpSpPr/>
          <p:nvPr/>
        </p:nvGrpSpPr>
        <p:grpSpPr>
          <a:xfrm>
            <a:off x="4161412" y="4768924"/>
            <a:ext cx="529948" cy="488017"/>
            <a:chOff x="4727025" y="3594900"/>
            <a:chExt cx="291950" cy="268850"/>
          </a:xfrm>
        </p:grpSpPr>
        <p:sp>
          <p:nvSpPr>
            <p:cNvPr id="159" name="Google Shape;159;p7"/>
            <p:cNvSpPr/>
            <p:nvPr/>
          </p:nvSpPr>
          <p:spPr>
            <a:xfrm>
              <a:off x="4964400" y="3594900"/>
              <a:ext cx="54575" cy="54550"/>
            </a:xfrm>
            <a:custGeom>
              <a:avLst/>
              <a:gdLst/>
              <a:ahLst/>
              <a:cxnLst/>
              <a:rect l="l" t="t" r="r" b="b"/>
              <a:pathLst>
                <a:path w="2183" h="2182" extrusionOk="0">
                  <a:moveTo>
                    <a:pt x="1092" y="1"/>
                  </a:moveTo>
                  <a:cubicBezTo>
                    <a:pt x="489" y="1"/>
                    <a:pt x="1" y="488"/>
                    <a:pt x="1" y="1092"/>
                  </a:cubicBezTo>
                  <a:cubicBezTo>
                    <a:pt x="1" y="1694"/>
                    <a:pt x="489" y="2181"/>
                    <a:pt x="1092" y="2181"/>
                  </a:cubicBezTo>
                  <a:cubicBezTo>
                    <a:pt x="1694" y="2181"/>
                    <a:pt x="2183" y="1694"/>
                    <a:pt x="2183" y="1092"/>
                  </a:cubicBezTo>
                  <a:cubicBezTo>
                    <a:pt x="2183" y="488"/>
                    <a:pt x="1694" y="1"/>
                    <a:pt x="1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964400" y="3702025"/>
              <a:ext cx="54575" cy="54575"/>
            </a:xfrm>
            <a:custGeom>
              <a:avLst/>
              <a:gdLst/>
              <a:ahLst/>
              <a:cxnLst/>
              <a:rect l="l" t="t" r="r" b="b"/>
              <a:pathLst>
                <a:path w="2183" h="2183" extrusionOk="0">
                  <a:moveTo>
                    <a:pt x="1092" y="0"/>
                  </a:moveTo>
                  <a:cubicBezTo>
                    <a:pt x="489" y="0"/>
                    <a:pt x="1" y="489"/>
                    <a:pt x="1" y="1091"/>
                  </a:cubicBezTo>
                  <a:cubicBezTo>
                    <a:pt x="1" y="1694"/>
                    <a:pt x="489" y="2182"/>
                    <a:pt x="1092" y="2182"/>
                  </a:cubicBezTo>
                  <a:cubicBezTo>
                    <a:pt x="1694" y="2182"/>
                    <a:pt x="2183" y="1694"/>
                    <a:pt x="2183" y="1091"/>
                  </a:cubicBezTo>
                  <a:cubicBezTo>
                    <a:pt x="2183" y="489"/>
                    <a:pt x="1694"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4964400" y="3809175"/>
              <a:ext cx="54575" cy="54575"/>
            </a:xfrm>
            <a:custGeom>
              <a:avLst/>
              <a:gdLst/>
              <a:ahLst/>
              <a:cxnLst/>
              <a:rect l="l" t="t" r="r" b="b"/>
              <a:pathLst>
                <a:path w="2183" h="2183" extrusionOk="0">
                  <a:moveTo>
                    <a:pt x="1092" y="0"/>
                  </a:moveTo>
                  <a:cubicBezTo>
                    <a:pt x="489" y="0"/>
                    <a:pt x="1" y="489"/>
                    <a:pt x="1" y="1091"/>
                  </a:cubicBezTo>
                  <a:cubicBezTo>
                    <a:pt x="1" y="1694"/>
                    <a:pt x="489" y="2182"/>
                    <a:pt x="1092" y="2182"/>
                  </a:cubicBezTo>
                  <a:cubicBezTo>
                    <a:pt x="1694" y="2182"/>
                    <a:pt x="2183" y="1694"/>
                    <a:pt x="2183" y="1091"/>
                  </a:cubicBezTo>
                  <a:cubicBezTo>
                    <a:pt x="2183" y="489"/>
                    <a:pt x="1694"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4845725" y="3594900"/>
              <a:ext cx="54575" cy="54575"/>
            </a:xfrm>
            <a:custGeom>
              <a:avLst/>
              <a:gdLst/>
              <a:ahLst/>
              <a:cxnLst/>
              <a:rect l="l" t="t" r="r" b="b"/>
              <a:pathLst>
                <a:path w="2183" h="2183" extrusionOk="0">
                  <a:moveTo>
                    <a:pt x="1091" y="1"/>
                  </a:moveTo>
                  <a:cubicBezTo>
                    <a:pt x="489" y="1"/>
                    <a:pt x="0" y="489"/>
                    <a:pt x="0" y="1092"/>
                  </a:cubicBezTo>
                  <a:cubicBezTo>
                    <a:pt x="0" y="1694"/>
                    <a:pt x="489" y="2183"/>
                    <a:pt x="1091" y="2183"/>
                  </a:cubicBezTo>
                  <a:cubicBezTo>
                    <a:pt x="1693" y="2183"/>
                    <a:pt x="2182" y="1694"/>
                    <a:pt x="2182" y="1092"/>
                  </a:cubicBezTo>
                  <a:cubicBezTo>
                    <a:pt x="2182" y="489"/>
                    <a:pt x="1693" y="1"/>
                    <a:pt x="1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4845725" y="3702025"/>
              <a:ext cx="54575" cy="54575"/>
            </a:xfrm>
            <a:custGeom>
              <a:avLst/>
              <a:gdLst/>
              <a:ahLst/>
              <a:cxnLst/>
              <a:rect l="l" t="t" r="r" b="b"/>
              <a:pathLst>
                <a:path w="2183" h="2183" extrusionOk="0">
                  <a:moveTo>
                    <a:pt x="1091" y="0"/>
                  </a:moveTo>
                  <a:cubicBezTo>
                    <a:pt x="489" y="0"/>
                    <a:pt x="0" y="489"/>
                    <a:pt x="0" y="1091"/>
                  </a:cubicBezTo>
                  <a:cubicBezTo>
                    <a:pt x="0" y="1694"/>
                    <a:pt x="489" y="2182"/>
                    <a:pt x="1091" y="2182"/>
                  </a:cubicBezTo>
                  <a:cubicBezTo>
                    <a:pt x="1693" y="2182"/>
                    <a:pt x="2182" y="1694"/>
                    <a:pt x="2182" y="1091"/>
                  </a:cubicBezTo>
                  <a:cubicBezTo>
                    <a:pt x="2182" y="489"/>
                    <a:pt x="1693" y="0"/>
                    <a:pt x="1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4845725" y="3809175"/>
              <a:ext cx="54575" cy="54575"/>
            </a:xfrm>
            <a:custGeom>
              <a:avLst/>
              <a:gdLst/>
              <a:ahLst/>
              <a:cxnLst/>
              <a:rect l="l" t="t" r="r" b="b"/>
              <a:pathLst>
                <a:path w="2183" h="2183" extrusionOk="0">
                  <a:moveTo>
                    <a:pt x="1091" y="0"/>
                  </a:moveTo>
                  <a:cubicBezTo>
                    <a:pt x="489" y="0"/>
                    <a:pt x="0" y="489"/>
                    <a:pt x="0" y="1091"/>
                  </a:cubicBezTo>
                  <a:cubicBezTo>
                    <a:pt x="0" y="1694"/>
                    <a:pt x="489" y="2182"/>
                    <a:pt x="1091" y="2182"/>
                  </a:cubicBezTo>
                  <a:cubicBezTo>
                    <a:pt x="1693" y="2182"/>
                    <a:pt x="2182" y="1694"/>
                    <a:pt x="2182" y="1091"/>
                  </a:cubicBezTo>
                  <a:cubicBezTo>
                    <a:pt x="2182" y="489"/>
                    <a:pt x="1693" y="0"/>
                    <a:pt x="1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4727025" y="3594900"/>
              <a:ext cx="54575" cy="54575"/>
            </a:xfrm>
            <a:custGeom>
              <a:avLst/>
              <a:gdLst/>
              <a:ahLst/>
              <a:cxnLst/>
              <a:rect l="l" t="t" r="r" b="b"/>
              <a:pathLst>
                <a:path w="2183" h="2183" extrusionOk="0">
                  <a:moveTo>
                    <a:pt x="1092" y="1"/>
                  </a:moveTo>
                  <a:cubicBezTo>
                    <a:pt x="489" y="1"/>
                    <a:pt x="1" y="489"/>
                    <a:pt x="1" y="1092"/>
                  </a:cubicBezTo>
                  <a:cubicBezTo>
                    <a:pt x="1" y="1694"/>
                    <a:pt x="489" y="2183"/>
                    <a:pt x="1092" y="2183"/>
                  </a:cubicBezTo>
                  <a:cubicBezTo>
                    <a:pt x="1694" y="2183"/>
                    <a:pt x="2183" y="1694"/>
                    <a:pt x="2183" y="1092"/>
                  </a:cubicBezTo>
                  <a:cubicBezTo>
                    <a:pt x="2183" y="489"/>
                    <a:pt x="1694" y="1"/>
                    <a:pt x="1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4727025" y="3702025"/>
              <a:ext cx="54575" cy="54575"/>
            </a:xfrm>
            <a:custGeom>
              <a:avLst/>
              <a:gdLst/>
              <a:ahLst/>
              <a:cxnLst/>
              <a:rect l="l" t="t" r="r" b="b"/>
              <a:pathLst>
                <a:path w="2183" h="2183" extrusionOk="0">
                  <a:moveTo>
                    <a:pt x="1092" y="0"/>
                  </a:moveTo>
                  <a:cubicBezTo>
                    <a:pt x="489" y="0"/>
                    <a:pt x="1" y="489"/>
                    <a:pt x="1" y="1091"/>
                  </a:cubicBezTo>
                  <a:cubicBezTo>
                    <a:pt x="1" y="1694"/>
                    <a:pt x="489" y="2182"/>
                    <a:pt x="1092" y="2182"/>
                  </a:cubicBezTo>
                  <a:cubicBezTo>
                    <a:pt x="1694" y="2182"/>
                    <a:pt x="2183" y="1694"/>
                    <a:pt x="2183" y="1091"/>
                  </a:cubicBezTo>
                  <a:cubicBezTo>
                    <a:pt x="2183" y="489"/>
                    <a:pt x="1694"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4727025" y="3809175"/>
              <a:ext cx="54575" cy="54575"/>
            </a:xfrm>
            <a:custGeom>
              <a:avLst/>
              <a:gdLst/>
              <a:ahLst/>
              <a:cxnLst/>
              <a:rect l="l" t="t" r="r" b="b"/>
              <a:pathLst>
                <a:path w="2183" h="2183" extrusionOk="0">
                  <a:moveTo>
                    <a:pt x="1092" y="0"/>
                  </a:moveTo>
                  <a:cubicBezTo>
                    <a:pt x="489" y="0"/>
                    <a:pt x="1" y="489"/>
                    <a:pt x="1" y="1091"/>
                  </a:cubicBezTo>
                  <a:cubicBezTo>
                    <a:pt x="1" y="1694"/>
                    <a:pt x="489" y="2182"/>
                    <a:pt x="1092" y="2182"/>
                  </a:cubicBezTo>
                  <a:cubicBezTo>
                    <a:pt x="1694" y="2182"/>
                    <a:pt x="2183" y="1694"/>
                    <a:pt x="2183" y="1091"/>
                  </a:cubicBezTo>
                  <a:cubicBezTo>
                    <a:pt x="2183" y="489"/>
                    <a:pt x="1694"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
        <p:cNvGrpSpPr/>
        <p:nvPr/>
      </p:nvGrpSpPr>
      <p:grpSpPr>
        <a:xfrm>
          <a:off x="0" y="0"/>
          <a:ext cx="0" cy="0"/>
          <a:chOff x="0" y="0"/>
          <a:chExt cx="0" cy="0"/>
        </a:xfrm>
      </p:grpSpPr>
      <p:sp>
        <p:nvSpPr>
          <p:cNvPr id="206" name="Google Shape;206;p9"/>
          <p:cNvSpPr txBox="1">
            <a:spLocks noGrp="1"/>
          </p:cNvSpPr>
          <p:nvPr>
            <p:ph type="sldNum" idx="12"/>
          </p:nvPr>
        </p:nvSpPr>
        <p:spPr>
          <a:xfrm>
            <a:off x="720025" y="4604400"/>
            <a:ext cx="255600" cy="218100"/>
          </a:xfrm>
          <a:prstGeom prst="rect">
            <a:avLst/>
          </a:prstGeom>
        </p:spPr>
        <p:txBody>
          <a:bodyPr spcFirstLastPara="1" wrap="square" lIns="91425" tIns="91425" rIns="91425" bIns="91425" anchor="t" anchorCtr="0">
            <a:noAutofit/>
          </a:bodyPr>
          <a:lstStyle>
            <a:lvl1pPr lvl="0" algn="l" rtl="0">
              <a:buNone/>
              <a:defRPr sz="800" b="1"/>
            </a:lvl1pPr>
            <a:lvl2pPr lvl="1" algn="l" rtl="0">
              <a:buNone/>
              <a:defRPr sz="800" b="1"/>
            </a:lvl2pPr>
            <a:lvl3pPr lvl="2" algn="l" rtl="0">
              <a:buNone/>
              <a:defRPr sz="800" b="1"/>
            </a:lvl3pPr>
            <a:lvl4pPr lvl="3" algn="l" rtl="0">
              <a:buNone/>
              <a:defRPr sz="800" b="1"/>
            </a:lvl4pPr>
            <a:lvl5pPr lvl="4" algn="l" rtl="0">
              <a:buNone/>
              <a:defRPr sz="800" b="1"/>
            </a:lvl5pPr>
            <a:lvl6pPr lvl="5" algn="l" rtl="0">
              <a:buNone/>
              <a:defRPr sz="800" b="1"/>
            </a:lvl6pPr>
            <a:lvl7pPr lvl="6" algn="l" rtl="0">
              <a:buNone/>
              <a:defRPr sz="800" b="1"/>
            </a:lvl7pPr>
            <a:lvl8pPr lvl="7" algn="l" rtl="0">
              <a:buNone/>
              <a:defRPr sz="800" b="1"/>
            </a:lvl8pPr>
            <a:lvl9pPr lvl="8" algn="l" rtl="0">
              <a:buNone/>
              <a:defRPr sz="800" b="1"/>
            </a:lvl9pPr>
          </a:lstStyle>
          <a:p>
            <a:pPr marL="0" lvl="0" indent="0" algn="l" rtl="0">
              <a:spcBef>
                <a:spcPts val="0"/>
              </a:spcBef>
              <a:spcAft>
                <a:spcPts val="0"/>
              </a:spcAft>
              <a:buNone/>
            </a:pPr>
            <a:fld id="{00000000-1234-1234-1234-123412341234}" type="slidenum">
              <a:rPr lang="en"/>
              <a:t>‹#›</a:t>
            </a:fld>
            <a:endParaRPr sz="1000"/>
          </a:p>
        </p:txBody>
      </p:sp>
      <p:sp>
        <p:nvSpPr>
          <p:cNvPr id="207" name="Google Shape;207;p9"/>
          <p:cNvSpPr/>
          <p:nvPr/>
        </p:nvSpPr>
        <p:spPr>
          <a:xfrm>
            <a:off x="721525" y="4872525"/>
            <a:ext cx="252600" cy="2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txBox="1">
            <a:spLocks noGrp="1"/>
          </p:cNvSpPr>
          <p:nvPr>
            <p:ph type="title"/>
          </p:nvPr>
        </p:nvSpPr>
        <p:spPr>
          <a:xfrm>
            <a:off x="713232" y="541508"/>
            <a:ext cx="38520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700"/>
              <a:buNone/>
              <a:defRPr>
                <a:highlight>
                  <a:schemeClr val="accent1"/>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09" name="Google Shape;209;p9"/>
          <p:cNvSpPr txBox="1">
            <a:spLocks noGrp="1"/>
          </p:cNvSpPr>
          <p:nvPr>
            <p:ph type="subTitle" idx="1"/>
          </p:nvPr>
        </p:nvSpPr>
        <p:spPr>
          <a:xfrm>
            <a:off x="713232" y="1214575"/>
            <a:ext cx="3273300" cy="27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dirty="0"/>
          </a:p>
        </p:txBody>
      </p:sp>
      <p:sp>
        <p:nvSpPr>
          <p:cNvPr id="210" name="Google Shape;210;p9"/>
          <p:cNvSpPr>
            <a:spLocks noGrp="1"/>
          </p:cNvSpPr>
          <p:nvPr>
            <p:ph type="pic" idx="2"/>
          </p:nvPr>
        </p:nvSpPr>
        <p:spPr>
          <a:xfrm>
            <a:off x="4777850" y="0"/>
            <a:ext cx="3115200" cy="4604400"/>
          </a:xfrm>
          <a:prstGeom prst="rect">
            <a:avLst/>
          </a:prstGeom>
          <a:noFill/>
          <a:ln>
            <a:noFill/>
          </a:ln>
        </p:spPr>
      </p:sp>
      <p:grpSp>
        <p:nvGrpSpPr>
          <p:cNvPr id="211" name="Google Shape;211;p9"/>
          <p:cNvGrpSpPr/>
          <p:nvPr/>
        </p:nvGrpSpPr>
        <p:grpSpPr>
          <a:xfrm rot="-5400000">
            <a:off x="-627147" y="2580350"/>
            <a:ext cx="1563827" cy="405503"/>
            <a:chOff x="3330525" y="4262650"/>
            <a:chExt cx="945425" cy="245150"/>
          </a:xfrm>
        </p:grpSpPr>
        <p:sp>
          <p:nvSpPr>
            <p:cNvPr id="212" name="Google Shape;212;p9"/>
            <p:cNvSpPr/>
            <p:nvPr/>
          </p:nvSpPr>
          <p:spPr>
            <a:xfrm>
              <a:off x="3330525" y="4262650"/>
              <a:ext cx="45825" cy="45800"/>
            </a:xfrm>
            <a:custGeom>
              <a:avLst/>
              <a:gdLst/>
              <a:ahLst/>
              <a:cxnLst/>
              <a:rect l="l" t="t" r="r" b="b"/>
              <a:pathLst>
                <a:path w="1833" h="1832" extrusionOk="0">
                  <a:moveTo>
                    <a:pt x="916" y="0"/>
                  </a:moveTo>
                  <a:cubicBezTo>
                    <a:pt x="411" y="0"/>
                    <a:pt x="1" y="410"/>
                    <a:pt x="1" y="916"/>
                  </a:cubicBezTo>
                  <a:cubicBezTo>
                    <a:pt x="1" y="1422"/>
                    <a:pt x="411"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420475" y="4262650"/>
              <a:ext cx="45850" cy="45800"/>
            </a:xfrm>
            <a:custGeom>
              <a:avLst/>
              <a:gdLst/>
              <a:ahLst/>
              <a:cxnLst/>
              <a:rect l="l" t="t" r="r" b="b"/>
              <a:pathLst>
                <a:path w="1834" h="1832" extrusionOk="0">
                  <a:moveTo>
                    <a:pt x="916" y="0"/>
                  </a:moveTo>
                  <a:cubicBezTo>
                    <a:pt x="412" y="0"/>
                    <a:pt x="0" y="410"/>
                    <a:pt x="0" y="916"/>
                  </a:cubicBezTo>
                  <a:cubicBezTo>
                    <a:pt x="0" y="1422"/>
                    <a:pt x="410" y="1832"/>
                    <a:pt x="916" y="1832"/>
                  </a:cubicBezTo>
                  <a:cubicBezTo>
                    <a:pt x="1422" y="1832"/>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510450" y="4262650"/>
              <a:ext cx="45800" cy="45800"/>
            </a:xfrm>
            <a:custGeom>
              <a:avLst/>
              <a:gdLst/>
              <a:ahLst/>
              <a:cxnLst/>
              <a:rect l="l" t="t" r="r" b="b"/>
              <a:pathLst>
                <a:path w="1832" h="1832" extrusionOk="0">
                  <a:moveTo>
                    <a:pt x="916" y="0"/>
                  </a:moveTo>
                  <a:cubicBezTo>
                    <a:pt x="410" y="0"/>
                    <a:pt x="1" y="410"/>
                    <a:pt x="1" y="916"/>
                  </a:cubicBezTo>
                  <a:cubicBezTo>
                    <a:pt x="1" y="1422"/>
                    <a:pt x="410"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600400" y="4262650"/>
              <a:ext cx="45825" cy="45800"/>
            </a:xfrm>
            <a:custGeom>
              <a:avLst/>
              <a:gdLst/>
              <a:ahLst/>
              <a:cxnLst/>
              <a:rect l="l" t="t" r="r" b="b"/>
              <a:pathLst>
                <a:path w="1833" h="1832" extrusionOk="0">
                  <a:moveTo>
                    <a:pt x="917" y="0"/>
                  </a:moveTo>
                  <a:cubicBezTo>
                    <a:pt x="411" y="0"/>
                    <a:pt x="0" y="410"/>
                    <a:pt x="0" y="916"/>
                  </a:cubicBezTo>
                  <a:cubicBezTo>
                    <a:pt x="0" y="1422"/>
                    <a:pt x="411" y="1832"/>
                    <a:pt x="917" y="1832"/>
                  </a:cubicBezTo>
                  <a:cubicBezTo>
                    <a:pt x="1422" y="1832"/>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690375" y="4262650"/>
              <a:ext cx="45800" cy="45800"/>
            </a:xfrm>
            <a:custGeom>
              <a:avLst/>
              <a:gdLst/>
              <a:ahLst/>
              <a:cxnLst/>
              <a:rect l="l" t="t" r="r" b="b"/>
              <a:pathLst>
                <a:path w="1832" h="1832" extrusionOk="0">
                  <a:moveTo>
                    <a:pt x="916" y="0"/>
                  </a:moveTo>
                  <a:cubicBezTo>
                    <a:pt x="410" y="0"/>
                    <a:pt x="0" y="410"/>
                    <a:pt x="0" y="916"/>
                  </a:cubicBezTo>
                  <a:cubicBezTo>
                    <a:pt x="0" y="1422"/>
                    <a:pt x="410" y="1832"/>
                    <a:pt x="916" y="1832"/>
                  </a:cubicBezTo>
                  <a:cubicBezTo>
                    <a:pt x="1422" y="1832"/>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780350" y="4262650"/>
              <a:ext cx="45800" cy="45800"/>
            </a:xfrm>
            <a:custGeom>
              <a:avLst/>
              <a:gdLst/>
              <a:ahLst/>
              <a:cxnLst/>
              <a:rect l="l" t="t" r="r" b="b"/>
              <a:pathLst>
                <a:path w="1832" h="1832" extrusionOk="0">
                  <a:moveTo>
                    <a:pt x="916" y="0"/>
                  </a:moveTo>
                  <a:cubicBezTo>
                    <a:pt x="410" y="0"/>
                    <a:pt x="0" y="410"/>
                    <a:pt x="0" y="916"/>
                  </a:cubicBezTo>
                  <a:cubicBezTo>
                    <a:pt x="0" y="1422"/>
                    <a:pt x="410" y="1832"/>
                    <a:pt x="916" y="1832"/>
                  </a:cubicBezTo>
                  <a:cubicBezTo>
                    <a:pt x="1422" y="1832"/>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870275" y="4262650"/>
              <a:ext cx="45850" cy="45800"/>
            </a:xfrm>
            <a:custGeom>
              <a:avLst/>
              <a:gdLst/>
              <a:ahLst/>
              <a:cxnLst/>
              <a:rect l="l" t="t" r="r" b="b"/>
              <a:pathLst>
                <a:path w="1834" h="1832" extrusionOk="0">
                  <a:moveTo>
                    <a:pt x="916" y="0"/>
                  </a:moveTo>
                  <a:cubicBezTo>
                    <a:pt x="410" y="0"/>
                    <a:pt x="1" y="410"/>
                    <a:pt x="1" y="916"/>
                  </a:cubicBezTo>
                  <a:cubicBezTo>
                    <a:pt x="1" y="1422"/>
                    <a:pt x="410" y="1832"/>
                    <a:pt x="916" y="1832"/>
                  </a:cubicBezTo>
                  <a:cubicBezTo>
                    <a:pt x="1422" y="1832"/>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960250" y="4262650"/>
              <a:ext cx="45800" cy="45800"/>
            </a:xfrm>
            <a:custGeom>
              <a:avLst/>
              <a:gdLst/>
              <a:ahLst/>
              <a:cxnLst/>
              <a:rect l="l" t="t" r="r" b="b"/>
              <a:pathLst>
                <a:path w="1832" h="1832" extrusionOk="0">
                  <a:moveTo>
                    <a:pt x="916" y="0"/>
                  </a:moveTo>
                  <a:cubicBezTo>
                    <a:pt x="411" y="0"/>
                    <a:pt x="1" y="410"/>
                    <a:pt x="1" y="916"/>
                  </a:cubicBezTo>
                  <a:cubicBezTo>
                    <a:pt x="1" y="1422"/>
                    <a:pt x="411"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4050200" y="4262650"/>
              <a:ext cx="45850" cy="45800"/>
            </a:xfrm>
            <a:custGeom>
              <a:avLst/>
              <a:gdLst/>
              <a:ahLst/>
              <a:cxnLst/>
              <a:rect l="l" t="t" r="r" b="b"/>
              <a:pathLst>
                <a:path w="1834" h="1832" extrusionOk="0">
                  <a:moveTo>
                    <a:pt x="917" y="0"/>
                  </a:moveTo>
                  <a:cubicBezTo>
                    <a:pt x="412" y="0"/>
                    <a:pt x="0" y="410"/>
                    <a:pt x="0" y="916"/>
                  </a:cubicBezTo>
                  <a:cubicBezTo>
                    <a:pt x="0" y="1422"/>
                    <a:pt x="412" y="1832"/>
                    <a:pt x="917" y="1832"/>
                  </a:cubicBezTo>
                  <a:cubicBezTo>
                    <a:pt x="1422" y="1832"/>
                    <a:pt x="1833" y="1422"/>
                    <a:pt x="1833" y="916"/>
                  </a:cubicBezTo>
                  <a:cubicBezTo>
                    <a:pt x="1833" y="410"/>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140175" y="4262650"/>
              <a:ext cx="45800" cy="45800"/>
            </a:xfrm>
            <a:custGeom>
              <a:avLst/>
              <a:gdLst/>
              <a:ahLst/>
              <a:cxnLst/>
              <a:rect l="l" t="t" r="r" b="b"/>
              <a:pathLst>
                <a:path w="1832" h="1832" extrusionOk="0">
                  <a:moveTo>
                    <a:pt x="916" y="0"/>
                  </a:moveTo>
                  <a:cubicBezTo>
                    <a:pt x="410" y="0"/>
                    <a:pt x="1" y="410"/>
                    <a:pt x="1" y="916"/>
                  </a:cubicBezTo>
                  <a:cubicBezTo>
                    <a:pt x="1" y="1422"/>
                    <a:pt x="410"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230125" y="4262650"/>
              <a:ext cx="45825" cy="45800"/>
            </a:xfrm>
            <a:custGeom>
              <a:avLst/>
              <a:gdLst/>
              <a:ahLst/>
              <a:cxnLst/>
              <a:rect l="l" t="t" r="r" b="b"/>
              <a:pathLst>
                <a:path w="1833" h="1832" extrusionOk="0">
                  <a:moveTo>
                    <a:pt x="917" y="0"/>
                  </a:moveTo>
                  <a:cubicBezTo>
                    <a:pt x="411" y="0"/>
                    <a:pt x="0" y="410"/>
                    <a:pt x="0" y="916"/>
                  </a:cubicBezTo>
                  <a:cubicBezTo>
                    <a:pt x="0" y="1422"/>
                    <a:pt x="411" y="1832"/>
                    <a:pt x="917" y="1832"/>
                  </a:cubicBezTo>
                  <a:cubicBezTo>
                    <a:pt x="1423" y="1832"/>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330525" y="4362300"/>
              <a:ext cx="45825" cy="45825"/>
            </a:xfrm>
            <a:custGeom>
              <a:avLst/>
              <a:gdLst/>
              <a:ahLst/>
              <a:cxnLst/>
              <a:rect l="l" t="t" r="r" b="b"/>
              <a:pathLst>
                <a:path w="1833" h="1833" extrusionOk="0">
                  <a:moveTo>
                    <a:pt x="916" y="0"/>
                  </a:moveTo>
                  <a:cubicBezTo>
                    <a:pt x="411" y="0"/>
                    <a:pt x="1" y="411"/>
                    <a:pt x="1" y="917"/>
                  </a:cubicBezTo>
                  <a:cubicBezTo>
                    <a:pt x="1" y="1423"/>
                    <a:pt x="411"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420475" y="4362300"/>
              <a:ext cx="45850" cy="45825"/>
            </a:xfrm>
            <a:custGeom>
              <a:avLst/>
              <a:gdLst/>
              <a:ahLst/>
              <a:cxnLst/>
              <a:rect l="l" t="t" r="r" b="b"/>
              <a:pathLst>
                <a:path w="1834" h="1833" extrusionOk="0">
                  <a:moveTo>
                    <a:pt x="916" y="0"/>
                  </a:moveTo>
                  <a:cubicBezTo>
                    <a:pt x="412" y="0"/>
                    <a:pt x="0" y="411"/>
                    <a:pt x="0" y="917"/>
                  </a:cubicBezTo>
                  <a:cubicBezTo>
                    <a:pt x="0" y="1423"/>
                    <a:pt x="410" y="1833"/>
                    <a:pt x="916" y="1833"/>
                  </a:cubicBezTo>
                  <a:cubicBezTo>
                    <a:pt x="1422" y="1833"/>
                    <a:pt x="1833" y="1423"/>
                    <a:pt x="1833" y="917"/>
                  </a:cubicBezTo>
                  <a:cubicBezTo>
                    <a:pt x="1833"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10450" y="4362300"/>
              <a:ext cx="45800" cy="45825"/>
            </a:xfrm>
            <a:custGeom>
              <a:avLst/>
              <a:gdLst/>
              <a:ahLst/>
              <a:cxnLst/>
              <a:rect l="l" t="t" r="r" b="b"/>
              <a:pathLst>
                <a:path w="1832" h="1833" extrusionOk="0">
                  <a:moveTo>
                    <a:pt x="916" y="0"/>
                  </a:moveTo>
                  <a:cubicBezTo>
                    <a:pt x="410" y="0"/>
                    <a:pt x="1" y="411"/>
                    <a:pt x="1" y="917"/>
                  </a:cubicBezTo>
                  <a:cubicBezTo>
                    <a:pt x="1" y="1423"/>
                    <a:pt x="410"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600400" y="4362300"/>
              <a:ext cx="45825" cy="45825"/>
            </a:xfrm>
            <a:custGeom>
              <a:avLst/>
              <a:gdLst/>
              <a:ahLst/>
              <a:cxnLst/>
              <a:rect l="l" t="t" r="r" b="b"/>
              <a:pathLst>
                <a:path w="1833" h="1833" extrusionOk="0">
                  <a:moveTo>
                    <a:pt x="917" y="0"/>
                  </a:moveTo>
                  <a:cubicBezTo>
                    <a:pt x="411" y="0"/>
                    <a:pt x="0" y="411"/>
                    <a:pt x="0" y="917"/>
                  </a:cubicBezTo>
                  <a:cubicBezTo>
                    <a:pt x="0" y="1423"/>
                    <a:pt x="411" y="1833"/>
                    <a:pt x="917" y="1833"/>
                  </a:cubicBezTo>
                  <a:cubicBezTo>
                    <a:pt x="1422" y="1833"/>
                    <a:pt x="1833" y="1423"/>
                    <a:pt x="1833" y="917"/>
                  </a:cubicBezTo>
                  <a:cubicBezTo>
                    <a:pt x="1833" y="411"/>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690375" y="4362300"/>
              <a:ext cx="45800" cy="45825"/>
            </a:xfrm>
            <a:custGeom>
              <a:avLst/>
              <a:gdLst/>
              <a:ahLst/>
              <a:cxnLst/>
              <a:rect l="l" t="t" r="r" b="b"/>
              <a:pathLst>
                <a:path w="1832" h="1833" extrusionOk="0">
                  <a:moveTo>
                    <a:pt x="916" y="0"/>
                  </a:moveTo>
                  <a:cubicBezTo>
                    <a:pt x="410" y="0"/>
                    <a:pt x="0" y="411"/>
                    <a:pt x="0" y="917"/>
                  </a:cubicBezTo>
                  <a:cubicBezTo>
                    <a:pt x="0" y="1423"/>
                    <a:pt x="410" y="1833"/>
                    <a:pt x="916" y="1833"/>
                  </a:cubicBezTo>
                  <a:cubicBezTo>
                    <a:pt x="1422" y="1833"/>
                    <a:pt x="1831" y="1423"/>
                    <a:pt x="1831" y="917"/>
                  </a:cubicBezTo>
                  <a:cubicBezTo>
                    <a:pt x="1831"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780350" y="4362300"/>
              <a:ext cx="45800" cy="45825"/>
            </a:xfrm>
            <a:custGeom>
              <a:avLst/>
              <a:gdLst/>
              <a:ahLst/>
              <a:cxnLst/>
              <a:rect l="l" t="t" r="r" b="b"/>
              <a:pathLst>
                <a:path w="1832" h="1833" extrusionOk="0">
                  <a:moveTo>
                    <a:pt x="916" y="0"/>
                  </a:moveTo>
                  <a:cubicBezTo>
                    <a:pt x="410" y="0"/>
                    <a:pt x="0" y="411"/>
                    <a:pt x="0" y="917"/>
                  </a:cubicBezTo>
                  <a:cubicBezTo>
                    <a:pt x="0" y="1423"/>
                    <a:pt x="410" y="1833"/>
                    <a:pt x="916" y="1833"/>
                  </a:cubicBezTo>
                  <a:cubicBezTo>
                    <a:pt x="1422" y="1833"/>
                    <a:pt x="1831" y="1423"/>
                    <a:pt x="1831" y="917"/>
                  </a:cubicBezTo>
                  <a:cubicBezTo>
                    <a:pt x="1831"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870275" y="4362300"/>
              <a:ext cx="45850" cy="45825"/>
            </a:xfrm>
            <a:custGeom>
              <a:avLst/>
              <a:gdLst/>
              <a:ahLst/>
              <a:cxnLst/>
              <a:rect l="l" t="t" r="r" b="b"/>
              <a:pathLst>
                <a:path w="1834" h="1833" extrusionOk="0">
                  <a:moveTo>
                    <a:pt x="916" y="0"/>
                  </a:moveTo>
                  <a:cubicBezTo>
                    <a:pt x="410" y="0"/>
                    <a:pt x="1" y="411"/>
                    <a:pt x="1" y="917"/>
                  </a:cubicBezTo>
                  <a:cubicBezTo>
                    <a:pt x="1" y="1423"/>
                    <a:pt x="410" y="1833"/>
                    <a:pt x="916" y="1833"/>
                  </a:cubicBezTo>
                  <a:cubicBezTo>
                    <a:pt x="1422" y="1833"/>
                    <a:pt x="1833" y="1423"/>
                    <a:pt x="1833" y="917"/>
                  </a:cubicBezTo>
                  <a:cubicBezTo>
                    <a:pt x="1833"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60250" y="4362300"/>
              <a:ext cx="45800" cy="45825"/>
            </a:xfrm>
            <a:custGeom>
              <a:avLst/>
              <a:gdLst/>
              <a:ahLst/>
              <a:cxnLst/>
              <a:rect l="l" t="t" r="r" b="b"/>
              <a:pathLst>
                <a:path w="1832" h="1833" extrusionOk="0">
                  <a:moveTo>
                    <a:pt x="916" y="0"/>
                  </a:moveTo>
                  <a:cubicBezTo>
                    <a:pt x="411" y="0"/>
                    <a:pt x="1" y="411"/>
                    <a:pt x="1" y="917"/>
                  </a:cubicBezTo>
                  <a:cubicBezTo>
                    <a:pt x="1" y="1423"/>
                    <a:pt x="411"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050200" y="4362300"/>
              <a:ext cx="45850" cy="45825"/>
            </a:xfrm>
            <a:custGeom>
              <a:avLst/>
              <a:gdLst/>
              <a:ahLst/>
              <a:cxnLst/>
              <a:rect l="l" t="t" r="r" b="b"/>
              <a:pathLst>
                <a:path w="1834" h="1833" extrusionOk="0">
                  <a:moveTo>
                    <a:pt x="917" y="0"/>
                  </a:moveTo>
                  <a:cubicBezTo>
                    <a:pt x="412" y="0"/>
                    <a:pt x="0" y="411"/>
                    <a:pt x="0" y="917"/>
                  </a:cubicBezTo>
                  <a:cubicBezTo>
                    <a:pt x="0" y="1423"/>
                    <a:pt x="412" y="1833"/>
                    <a:pt x="917" y="1833"/>
                  </a:cubicBezTo>
                  <a:cubicBezTo>
                    <a:pt x="1422" y="1833"/>
                    <a:pt x="1833" y="1423"/>
                    <a:pt x="1833" y="917"/>
                  </a:cubicBezTo>
                  <a:cubicBezTo>
                    <a:pt x="1833" y="411"/>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140175" y="4362300"/>
              <a:ext cx="45800" cy="45825"/>
            </a:xfrm>
            <a:custGeom>
              <a:avLst/>
              <a:gdLst/>
              <a:ahLst/>
              <a:cxnLst/>
              <a:rect l="l" t="t" r="r" b="b"/>
              <a:pathLst>
                <a:path w="1832" h="1833" extrusionOk="0">
                  <a:moveTo>
                    <a:pt x="916" y="0"/>
                  </a:moveTo>
                  <a:cubicBezTo>
                    <a:pt x="410" y="0"/>
                    <a:pt x="1" y="411"/>
                    <a:pt x="1" y="917"/>
                  </a:cubicBezTo>
                  <a:cubicBezTo>
                    <a:pt x="1" y="1423"/>
                    <a:pt x="410"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230125" y="4362300"/>
              <a:ext cx="45825" cy="45825"/>
            </a:xfrm>
            <a:custGeom>
              <a:avLst/>
              <a:gdLst/>
              <a:ahLst/>
              <a:cxnLst/>
              <a:rect l="l" t="t" r="r" b="b"/>
              <a:pathLst>
                <a:path w="1833" h="1833" extrusionOk="0">
                  <a:moveTo>
                    <a:pt x="917" y="0"/>
                  </a:moveTo>
                  <a:cubicBezTo>
                    <a:pt x="411" y="0"/>
                    <a:pt x="0" y="411"/>
                    <a:pt x="0" y="917"/>
                  </a:cubicBezTo>
                  <a:cubicBezTo>
                    <a:pt x="0" y="1423"/>
                    <a:pt x="411" y="1833"/>
                    <a:pt x="917" y="1833"/>
                  </a:cubicBezTo>
                  <a:cubicBezTo>
                    <a:pt x="1423" y="1833"/>
                    <a:pt x="1833" y="1423"/>
                    <a:pt x="1833" y="917"/>
                  </a:cubicBezTo>
                  <a:cubicBezTo>
                    <a:pt x="1833" y="411"/>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330525" y="4461975"/>
              <a:ext cx="45825" cy="45825"/>
            </a:xfrm>
            <a:custGeom>
              <a:avLst/>
              <a:gdLst/>
              <a:ahLst/>
              <a:cxnLst/>
              <a:rect l="l" t="t" r="r" b="b"/>
              <a:pathLst>
                <a:path w="1833" h="1833" extrusionOk="0">
                  <a:moveTo>
                    <a:pt x="916" y="0"/>
                  </a:moveTo>
                  <a:cubicBezTo>
                    <a:pt x="411" y="0"/>
                    <a:pt x="1" y="410"/>
                    <a:pt x="1" y="916"/>
                  </a:cubicBezTo>
                  <a:cubicBezTo>
                    <a:pt x="1" y="1422"/>
                    <a:pt x="411"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420475" y="4461975"/>
              <a:ext cx="45850" cy="45825"/>
            </a:xfrm>
            <a:custGeom>
              <a:avLst/>
              <a:gdLst/>
              <a:ahLst/>
              <a:cxnLst/>
              <a:rect l="l" t="t" r="r" b="b"/>
              <a:pathLst>
                <a:path w="1834" h="1833" extrusionOk="0">
                  <a:moveTo>
                    <a:pt x="916" y="0"/>
                  </a:moveTo>
                  <a:cubicBezTo>
                    <a:pt x="412" y="0"/>
                    <a:pt x="0" y="410"/>
                    <a:pt x="0" y="916"/>
                  </a:cubicBezTo>
                  <a:cubicBezTo>
                    <a:pt x="0" y="1422"/>
                    <a:pt x="410" y="1833"/>
                    <a:pt x="916" y="1833"/>
                  </a:cubicBezTo>
                  <a:cubicBezTo>
                    <a:pt x="1422" y="1833"/>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510450" y="4461975"/>
              <a:ext cx="45800" cy="45825"/>
            </a:xfrm>
            <a:custGeom>
              <a:avLst/>
              <a:gdLst/>
              <a:ahLst/>
              <a:cxnLst/>
              <a:rect l="l" t="t" r="r" b="b"/>
              <a:pathLst>
                <a:path w="1832" h="1833" extrusionOk="0">
                  <a:moveTo>
                    <a:pt x="916" y="0"/>
                  </a:moveTo>
                  <a:cubicBezTo>
                    <a:pt x="410" y="0"/>
                    <a:pt x="1" y="410"/>
                    <a:pt x="1" y="916"/>
                  </a:cubicBezTo>
                  <a:cubicBezTo>
                    <a:pt x="1" y="1422"/>
                    <a:pt x="410"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3600400" y="4461975"/>
              <a:ext cx="45825" cy="45825"/>
            </a:xfrm>
            <a:custGeom>
              <a:avLst/>
              <a:gdLst/>
              <a:ahLst/>
              <a:cxnLst/>
              <a:rect l="l" t="t" r="r" b="b"/>
              <a:pathLst>
                <a:path w="1833" h="1833" extrusionOk="0">
                  <a:moveTo>
                    <a:pt x="917" y="0"/>
                  </a:moveTo>
                  <a:cubicBezTo>
                    <a:pt x="411" y="0"/>
                    <a:pt x="0" y="410"/>
                    <a:pt x="0" y="916"/>
                  </a:cubicBezTo>
                  <a:cubicBezTo>
                    <a:pt x="0" y="1422"/>
                    <a:pt x="411" y="1833"/>
                    <a:pt x="917" y="1833"/>
                  </a:cubicBezTo>
                  <a:cubicBezTo>
                    <a:pt x="1422" y="1833"/>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3690375" y="4461975"/>
              <a:ext cx="45800" cy="45825"/>
            </a:xfrm>
            <a:custGeom>
              <a:avLst/>
              <a:gdLst/>
              <a:ahLst/>
              <a:cxnLst/>
              <a:rect l="l" t="t" r="r" b="b"/>
              <a:pathLst>
                <a:path w="1832" h="1833" extrusionOk="0">
                  <a:moveTo>
                    <a:pt x="916" y="0"/>
                  </a:moveTo>
                  <a:cubicBezTo>
                    <a:pt x="410" y="0"/>
                    <a:pt x="0" y="410"/>
                    <a:pt x="0" y="916"/>
                  </a:cubicBezTo>
                  <a:cubicBezTo>
                    <a:pt x="0" y="1422"/>
                    <a:pt x="410" y="1833"/>
                    <a:pt x="916" y="1833"/>
                  </a:cubicBezTo>
                  <a:cubicBezTo>
                    <a:pt x="1422" y="1833"/>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3780350" y="4461975"/>
              <a:ext cx="45800" cy="45825"/>
            </a:xfrm>
            <a:custGeom>
              <a:avLst/>
              <a:gdLst/>
              <a:ahLst/>
              <a:cxnLst/>
              <a:rect l="l" t="t" r="r" b="b"/>
              <a:pathLst>
                <a:path w="1832" h="1833" extrusionOk="0">
                  <a:moveTo>
                    <a:pt x="916" y="0"/>
                  </a:moveTo>
                  <a:cubicBezTo>
                    <a:pt x="410" y="0"/>
                    <a:pt x="0" y="410"/>
                    <a:pt x="0" y="916"/>
                  </a:cubicBezTo>
                  <a:cubicBezTo>
                    <a:pt x="0" y="1422"/>
                    <a:pt x="410" y="1833"/>
                    <a:pt x="916" y="1833"/>
                  </a:cubicBezTo>
                  <a:cubicBezTo>
                    <a:pt x="1422" y="1833"/>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3870275" y="4461975"/>
              <a:ext cx="45850" cy="45825"/>
            </a:xfrm>
            <a:custGeom>
              <a:avLst/>
              <a:gdLst/>
              <a:ahLst/>
              <a:cxnLst/>
              <a:rect l="l" t="t" r="r" b="b"/>
              <a:pathLst>
                <a:path w="1834" h="1833" extrusionOk="0">
                  <a:moveTo>
                    <a:pt x="916" y="0"/>
                  </a:moveTo>
                  <a:cubicBezTo>
                    <a:pt x="410" y="0"/>
                    <a:pt x="1" y="410"/>
                    <a:pt x="1" y="916"/>
                  </a:cubicBezTo>
                  <a:cubicBezTo>
                    <a:pt x="1" y="1422"/>
                    <a:pt x="410" y="1833"/>
                    <a:pt x="916" y="1833"/>
                  </a:cubicBezTo>
                  <a:cubicBezTo>
                    <a:pt x="1422" y="1833"/>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3960250" y="4461975"/>
              <a:ext cx="45800" cy="45825"/>
            </a:xfrm>
            <a:custGeom>
              <a:avLst/>
              <a:gdLst/>
              <a:ahLst/>
              <a:cxnLst/>
              <a:rect l="l" t="t" r="r" b="b"/>
              <a:pathLst>
                <a:path w="1832" h="1833" extrusionOk="0">
                  <a:moveTo>
                    <a:pt x="916" y="0"/>
                  </a:moveTo>
                  <a:cubicBezTo>
                    <a:pt x="411" y="0"/>
                    <a:pt x="1" y="410"/>
                    <a:pt x="1" y="916"/>
                  </a:cubicBezTo>
                  <a:cubicBezTo>
                    <a:pt x="1" y="1422"/>
                    <a:pt x="411"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4050200" y="4461975"/>
              <a:ext cx="45850" cy="45825"/>
            </a:xfrm>
            <a:custGeom>
              <a:avLst/>
              <a:gdLst/>
              <a:ahLst/>
              <a:cxnLst/>
              <a:rect l="l" t="t" r="r" b="b"/>
              <a:pathLst>
                <a:path w="1834" h="1833" extrusionOk="0">
                  <a:moveTo>
                    <a:pt x="917" y="0"/>
                  </a:moveTo>
                  <a:cubicBezTo>
                    <a:pt x="412" y="0"/>
                    <a:pt x="0" y="410"/>
                    <a:pt x="0" y="916"/>
                  </a:cubicBezTo>
                  <a:cubicBezTo>
                    <a:pt x="0" y="1422"/>
                    <a:pt x="412" y="1833"/>
                    <a:pt x="917" y="1833"/>
                  </a:cubicBezTo>
                  <a:cubicBezTo>
                    <a:pt x="1422" y="1833"/>
                    <a:pt x="1833" y="1422"/>
                    <a:pt x="1833" y="916"/>
                  </a:cubicBezTo>
                  <a:cubicBezTo>
                    <a:pt x="1833" y="410"/>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140175" y="4461975"/>
              <a:ext cx="45800" cy="45825"/>
            </a:xfrm>
            <a:custGeom>
              <a:avLst/>
              <a:gdLst/>
              <a:ahLst/>
              <a:cxnLst/>
              <a:rect l="l" t="t" r="r" b="b"/>
              <a:pathLst>
                <a:path w="1832" h="1833" extrusionOk="0">
                  <a:moveTo>
                    <a:pt x="916" y="0"/>
                  </a:moveTo>
                  <a:cubicBezTo>
                    <a:pt x="410" y="0"/>
                    <a:pt x="1" y="410"/>
                    <a:pt x="1" y="916"/>
                  </a:cubicBezTo>
                  <a:cubicBezTo>
                    <a:pt x="1" y="1422"/>
                    <a:pt x="410"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4230125" y="4461975"/>
              <a:ext cx="45825" cy="45825"/>
            </a:xfrm>
            <a:custGeom>
              <a:avLst/>
              <a:gdLst/>
              <a:ahLst/>
              <a:cxnLst/>
              <a:rect l="l" t="t" r="r" b="b"/>
              <a:pathLst>
                <a:path w="1833" h="1833" extrusionOk="0">
                  <a:moveTo>
                    <a:pt x="917" y="0"/>
                  </a:moveTo>
                  <a:cubicBezTo>
                    <a:pt x="411" y="0"/>
                    <a:pt x="0" y="410"/>
                    <a:pt x="0" y="916"/>
                  </a:cubicBezTo>
                  <a:cubicBezTo>
                    <a:pt x="0" y="1422"/>
                    <a:pt x="411" y="1833"/>
                    <a:pt x="917" y="1833"/>
                  </a:cubicBezTo>
                  <a:cubicBezTo>
                    <a:pt x="1423" y="1833"/>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9"/>
          <p:cNvSpPr/>
          <p:nvPr/>
        </p:nvSpPr>
        <p:spPr>
          <a:xfrm>
            <a:off x="8810400" y="825250"/>
            <a:ext cx="845400" cy="827075"/>
          </a:xfrm>
          <a:custGeom>
            <a:avLst/>
            <a:gdLst/>
            <a:ahLst/>
            <a:cxnLst/>
            <a:rect l="l" t="t" r="r" b="b"/>
            <a:pathLst>
              <a:path w="33816" h="33083" extrusionOk="0">
                <a:moveTo>
                  <a:pt x="1" y="1"/>
                </a:moveTo>
                <a:lnTo>
                  <a:pt x="33081" y="33082"/>
                </a:lnTo>
                <a:lnTo>
                  <a:pt x="33815" y="33082"/>
                </a:lnTo>
                <a:lnTo>
                  <a:pt x="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17700" y="825250"/>
            <a:ext cx="845400" cy="827075"/>
          </a:xfrm>
          <a:custGeom>
            <a:avLst/>
            <a:gdLst/>
            <a:ahLst/>
            <a:cxnLst/>
            <a:rect l="l" t="t" r="r" b="b"/>
            <a:pathLst>
              <a:path w="33816" h="33083" extrusionOk="0">
                <a:moveTo>
                  <a:pt x="1" y="1"/>
                </a:moveTo>
                <a:lnTo>
                  <a:pt x="33081" y="33082"/>
                </a:lnTo>
                <a:lnTo>
                  <a:pt x="33815" y="33082"/>
                </a:lnTo>
                <a:lnTo>
                  <a:pt x="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9025000" y="825250"/>
            <a:ext cx="845375" cy="827075"/>
          </a:xfrm>
          <a:custGeom>
            <a:avLst/>
            <a:gdLst/>
            <a:ahLst/>
            <a:cxnLst/>
            <a:rect l="l" t="t" r="r" b="b"/>
            <a:pathLst>
              <a:path w="33815" h="33083" extrusionOk="0">
                <a:moveTo>
                  <a:pt x="1" y="1"/>
                </a:moveTo>
                <a:lnTo>
                  <a:pt x="33080" y="33082"/>
                </a:lnTo>
                <a:lnTo>
                  <a:pt x="33815" y="33082"/>
                </a:lnTo>
                <a:lnTo>
                  <a:pt x="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9132300" y="825250"/>
            <a:ext cx="845375" cy="827075"/>
          </a:xfrm>
          <a:custGeom>
            <a:avLst/>
            <a:gdLst/>
            <a:ahLst/>
            <a:cxnLst/>
            <a:rect l="l" t="t" r="r" b="b"/>
            <a:pathLst>
              <a:path w="33815" h="33083" extrusionOk="0">
                <a:moveTo>
                  <a:pt x="0" y="1"/>
                </a:moveTo>
                <a:lnTo>
                  <a:pt x="33080" y="33082"/>
                </a:lnTo>
                <a:lnTo>
                  <a:pt x="33815" y="33082"/>
                </a:lnTo>
                <a:lnTo>
                  <a:pt x="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631525" y="604625"/>
            <a:ext cx="1024650" cy="689200"/>
          </a:xfrm>
          <a:custGeom>
            <a:avLst/>
            <a:gdLst/>
            <a:ahLst/>
            <a:cxnLst/>
            <a:rect l="l" t="t" r="r" b="b"/>
            <a:pathLst>
              <a:path w="40986" h="27568" extrusionOk="0">
                <a:moveTo>
                  <a:pt x="4873" y="1"/>
                </a:moveTo>
                <a:lnTo>
                  <a:pt x="4873" y="780"/>
                </a:lnTo>
                <a:lnTo>
                  <a:pt x="7987" y="780"/>
                </a:lnTo>
                <a:lnTo>
                  <a:pt x="7987" y="1"/>
                </a:lnTo>
                <a:close/>
                <a:moveTo>
                  <a:pt x="11100" y="1"/>
                </a:moveTo>
                <a:lnTo>
                  <a:pt x="11100" y="780"/>
                </a:lnTo>
                <a:lnTo>
                  <a:pt x="14213" y="780"/>
                </a:lnTo>
                <a:lnTo>
                  <a:pt x="14213" y="1"/>
                </a:lnTo>
                <a:close/>
                <a:moveTo>
                  <a:pt x="17328" y="1"/>
                </a:moveTo>
                <a:lnTo>
                  <a:pt x="17328" y="780"/>
                </a:lnTo>
                <a:lnTo>
                  <a:pt x="20441" y="780"/>
                </a:lnTo>
                <a:lnTo>
                  <a:pt x="20441" y="1"/>
                </a:lnTo>
                <a:close/>
                <a:moveTo>
                  <a:pt x="23554" y="1"/>
                </a:moveTo>
                <a:lnTo>
                  <a:pt x="23554" y="780"/>
                </a:lnTo>
                <a:lnTo>
                  <a:pt x="26667" y="780"/>
                </a:lnTo>
                <a:lnTo>
                  <a:pt x="26667" y="1"/>
                </a:lnTo>
                <a:close/>
                <a:moveTo>
                  <a:pt x="29782" y="1"/>
                </a:moveTo>
                <a:lnTo>
                  <a:pt x="29782" y="780"/>
                </a:lnTo>
                <a:lnTo>
                  <a:pt x="32895" y="780"/>
                </a:lnTo>
                <a:lnTo>
                  <a:pt x="32895" y="1"/>
                </a:lnTo>
                <a:close/>
                <a:moveTo>
                  <a:pt x="36009" y="1"/>
                </a:moveTo>
                <a:lnTo>
                  <a:pt x="36009" y="780"/>
                </a:lnTo>
                <a:lnTo>
                  <a:pt x="39123" y="780"/>
                </a:lnTo>
                <a:lnTo>
                  <a:pt x="39123" y="1"/>
                </a:lnTo>
                <a:close/>
                <a:moveTo>
                  <a:pt x="1" y="1"/>
                </a:moveTo>
                <a:lnTo>
                  <a:pt x="1" y="2134"/>
                </a:lnTo>
                <a:lnTo>
                  <a:pt x="779" y="2134"/>
                </a:lnTo>
                <a:lnTo>
                  <a:pt x="779" y="780"/>
                </a:lnTo>
                <a:lnTo>
                  <a:pt x="1759" y="780"/>
                </a:lnTo>
                <a:lnTo>
                  <a:pt x="1759" y="1"/>
                </a:lnTo>
                <a:close/>
                <a:moveTo>
                  <a:pt x="1" y="5248"/>
                </a:moveTo>
                <a:lnTo>
                  <a:pt x="1" y="8362"/>
                </a:lnTo>
                <a:lnTo>
                  <a:pt x="779" y="8362"/>
                </a:lnTo>
                <a:lnTo>
                  <a:pt x="779" y="5248"/>
                </a:lnTo>
                <a:close/>
                <a:moveTo>
                  <a:pt x="1" y="11475"/>
                </a:moveTo>
                <a:lnTo>
                  <a:pt x="1" y="14590"/>
                </a:lnTo>
                <a:lnTo>
                  <a:pt x="779" y="14590"/>
                </a:lnTo>
                <a:lnTo>
                  <a:pt x="779" y="11475"/>
                </a:lnTo>
                <a:close/>
                <a:moveTo>
                  <a:pt x="1" y="17703"/>
                </a:moveTo>
                <a:lnTo>
                  <a:pt x="1" y="20816"/>
                </a:lnTo>
                <a:lnTo>
                  <a:pt x="779" y="20816"/>
                </a:lnTo>
                <a:lnTo>
                  <a:pt x="779" y="17703"/>
                </a:lnTo>
                <a:close/>
                <a:moveTo>
                  <a:pt x="1" y="23929"/>
                </a:moveTo>
                <a:lnTo>
                  <a:pt x="1" y="27044"/>
                </a:lnTo>
                <a:lnTo>
                  <a:pt x="779" y="27044"/>
                </a:lnTo>
                <a:lnTo>
                  <a:pt x="779" y="23929"/>
                </a:lnTo>
                <a:close/>
                <a:moveTo>
                  <a:pt x="3369" y="26788"/>
                </a:moveTo>
                <a:lnTo>
                  <a:pt x="3369" y="27567"/>
                </a:lnTo>
                <a:lnTo>
                  <a:pt x="6483" y="27567"/>
                </a:lnTo>
                <a:lnTo>
                  <a:pt x="6483" y="26788"/>
                </a:lnTo>
                <a:close/>
                <a:moveTo>
                  <a:pt x="9596" y="26788"/>
                </a:moveTo>
                <a:lnTo>
                  <a:pt x="9596" y="27567"/>
                </a:lnTo>
                <a:lnTo>
                  <a:pt x="12710" y="27567"/>
                </a:lnTo>
                <a:lnTo>
                  <a:pt x="12710" y="26788"/>
                </a:lnTo>
                <a:close/>
                <a:moveTo>
                  <a:pt x="15823" y="26788"/>
                </a:moveTo>
                <a:lnTo>
                  <a:pt x="15823" y="27567"/>
                </a:lnTo>
                <a:lnTo>
                  <a:pt x="18938" y="27567"/>
                </a:lnTo>
                <a:lnTo>
                  <a:pt x="18938" y="26788"/>
                </a:lnTo>
                <a:close/>
                <a:moveTo>
                  <a:pt x="22051" y="26788"/>
                </a:moveTo>
                <a:lnTo>
                  <a:pt x="22051" y="27567"/>
                </a:lnTo>
                <a:lnTo>
                  <a:pt x="25164" y="27567"/>
                </a:lnTo>
                <a:lnTo>
                  <a:pt x="25164" y="26788"/>
                </a:lnTo>
                <a:close/>
                <a:moveTo>
                  <a:pt x="28277" y="26788"/>
                </a:moveTo>
                <a:lnTo>
                  <a:pt x="28277" y="27567"/>
                </a:lnTo>
                <a:lnTo>
                  <a:pt x="31392" y="27567"/>
                </a:lnTo>
                <a:lnTo>
                  <a:pt x="31392" y="26788"/>
                </a:lnTo>
                <a:close/>
                <a:moveTo>
                  <a:pt x="34505" y="26788"/>
                </a:moveTo>
                <a:lnTo>
                  <a:pt x="34505" y="27567"/>
                </a:lnTo>
                <a:lnTo>
                  <a:pt x="37618" y="27567"/>
                </a:lnTo>
                <a:lnTo>
                  <a:pt x="37618" y="26788"/>
                </a:lnTo>
                <a:close/>
                <a:moveTo>
                  <a:pt x="40733" y="26788"/>
                </a:moveTo>
                <a:lnTo>
                  <a:pt x="40733" y="27567"/>
                </a:lnTo>
                <a:lnTo>
                  <a:pt x="40986" y="27567"/>
                </a:lnTo>
                <a:lnTo>
                  <a:pt x="40986" y="267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25"/>
        <p:cNvGrpSpPr/>
        <p:nvPr/>
      </p:nvGrpSpPr>
      <p:grpSpPr>
        <a:xfrm>
          <a:off x="0" y="0"/>
          <a:ext cx="0" cy="0"/>
          <a:chOff x="0" y="0"/>
          <a:chExt cx="0" cy="0"/>
        </a:xfrm>
      </p:grpSpPr>
      <p:sp>
        <p:nvSpPr>
          <p:cNvPr id="326" name="Google Shape;32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438"/>
        <p:cNvGrpSpPr/>
        <p:nvPr/>
      </p:nvGrpSpPr>
      <p:grpSpPr>
        <a:xfrm>
          <a:off x="0" y="0"/>
          <a:ext cx="0" cy="0"/>
          <a:chOff x="0" y="0"/>
          <a:chExt cx="0" cy="0"/>
        </a:xfrm>
      </p:grpSpPr>
      <p:sp>
        <p:nvSpPr>
          <p:cNvPr id="439" name="Google Shape;439;p16"/>
          <p:cNvSpPr txBox="1">
            <a:spLocks noGrp="1"/>
          </p:cNvSpPr>
          <p:nvPr>
            <p:ph type="title"/>
          </p:nvPr>
        </p:nvSpPr>
        <p:spPr>
          <a:xfrm>
            <a:off x="720000" y="539496"/>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0" name="Google Shape;440;p16"/>
          <p:cNvSpPr txBox="1">
            <a:spLocks noGrp="1"/>
          </p:cNvSpPr>
          <p:nvPr>
            <p:ph type="body" idx="1"/>
          </p:nvPr>
        </p:nvSpPr>
        <p:spPr>
          <a:xfrm>
            <a:off x="720000" y="1381075"/>
            <a:ext cx="7704000" cy="157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82"/>
        <p:cNvGrpSpPr/>
        <p:nvPr/>
      </p:nvGrpSpPr>
      <p:grpSpPr>
        <a:xfrm>
          <a:off x="0" y="0"/>
          <a:ext cx="0" cy="0"/>
          <a:chOff x="0" y="0"/>
          <a:chExt cx="0" cy="0"/>
        </a:xfrm>
      </p:grpSpPr>
      <p:sp>
        <p:nvSpPr>
          <p:cNvPr id="583" name="Google Shape;583;p22"/>
          <p:cNvSpPr/>
          <p:nvPr/>
        </p:nvSpPr>
        <p:spPr>
          <a:xfrm>
            <a:off x="-63975" y="-51875"/>
            <a:ext cx="9295500" cy="15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2"/>
          <p:cNvGrpSpPr/>
          <p:nvPr/>
        </p:nvGrpSpPr>
        <p:grpSpPr>
          <a:xfrm rot="5400000">
            <a:off x="-538538" y="1612228"/>
            <a:ext cx="1865607" cy="483754"/>
            <a:chOff x="3330525" y="4262650"/>
            <a:chExt cx="945425" cy="245150"/>
          </a:xfrm>
        </p:grpSpPr>
        <p:sp>
          <p:nvSpPr>
            <p:cNvPr id="585" name="Google Shape;585;p22"/>
            <p:cNvSpPr/>
            <p:nvPr/>
          </p:nvSpPr>
          <p:spPr>
            <a:xfrm>
              <a:off x="3330525" y="4262650"/>
              <a:ext cx="45825" cy="45800"/>
            </a:xfrm>
            <a:custGeom>
              <a:avLst/>
              <a:gdLst/>
              <a:ahLst/>
              <a:cxnLst/>
              <a:rect l="l" t="t" r="r" b="b"/>
              <a:pathLst>
                <a:path w="1833" h="1832" extrusionOk="0">
                  <a:moveTo>
                    <a:pt x="916" y="0"/>
                  </a:moveTo>
                  <a:cubicBezTo>
                    <a:pt x="411" y="0"/>
                    <a:pt x="1" y="410"/>
                    <a:pt x="1" y="916"/>
                  </a:cubicBezTo>
                  <a:cubicBezTo>
                    <a:pt x="1" y="1422"/>
                    <a:pt x="411"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3420475" y="4262650"/>
              <a:ext cx="45850" cy="45800"/>
            </a:xfrm>
            <a:custGeom>
              <a:avLst/>
              <a:gdLst/>
              <a:ahLst/>
              <a:cxnLst/>
              <a:rect l="l" t="t" r="r" b="b"/>
              <a:pathLst>
                <a:path w="1834" h="1832" extrusionOk="0">
                  <a:moveTo>
                    <a:pt x="916" y="0"/>
                  </a:moveTo>
                  <a:cubicBezTo>
                    <a:pt x="412" y="0"/>
                    <a:pt x="0" y="410"/>
                    <a:pt x="0" y="916"/>
                  </a:cubicBezTo>
                  <a:cubicBezTo>
                    <a:pt x="0" y="1422"/>
                    <a:pt x="410" y="1832"/>
                    <a:pt x="916" y="1832"/>
                  </a:cubicBezTo>
                  <a:cubicBezTo>
                    <a:pt x="1422" y="1832"/>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3510450" y="4262650"/>
              <a:ext cx="45800" cy="45800"/>
            </a:xfrm>
            <a:custGeom>
              <a:avLst/>
              <a:gdLst/>
              <a:ahLst/>
              <a:cxnLst/>
              <a:rect l="l" t="t" r="r" b="b"/>
              <a:pathLst>
                <a:path w="1832" h="1832" extrusionOk="0">
                  <a:moveTo>
                    <a:pt x="916" y="0"/>
                  </a:moveTo>
                  <a:cubicBezTo>
                    <a:pt x="410" y="0"/>
                    <a:pt x="1" y="410"/>
                    <a:pt x="1" y="916"/>
                  </a:cubicBezTo>
                  <a:cubicBezTo>
                    <a:pt x="1" y="1422"/>
                    <a:pt x="410"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3600400" y="4262650"/>
              <a:ext cx="45825" cy="45800"/>
            </a:xfrm>
            <a:custGeom>
              <a:avLst/>
              <a:gdLst/>
              <a:ahLst/>
              <a:cxnLst/>
              <a:rect l="l" t="t" r="r" b="b"/>
              <a:pathLst>
                <a:path w="1833" h="1832" extrusionOk="0">
                  <a:moveTo>
                    <a:pt x="917" y="0"/>
                  </a:moveTo>
                  <a:cubicBezTo>
                    <a:pt x="411" y="0"/>
                    <a:pt x="0" y="410"/>
                    <a:pt x="0" y="916"/>
                  </a:cubicBezTo>
                  <a:cubicBezTo>
                    <a:pt x="0" y="1422"/>
                    <a:pt x="411" y="1832"/>
                    <a:pt x="917" y="1832"/>
                  </a:cubicBezTo>
                  <a:cubicBezTo>
                    <a:pt x="1422" y="1832"/>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3690375" y="4262650"/>
              <a:ext cx="45800" cy="45800"/>
            </a:xfrm>
            <a:custGeom>
              <a:avLst/>
              <a:gdLst/>
              <a:ahLst/>
              <a:cxnLst/>
              <a:rect l="l" t="t" r="r" b="b"/>
              <a:pathLst>
                <a:path w="1832" h="1832" extrusionOk="0">
                  <a:moveTo>
                    <a:pt x="916" y="0"/>
                  </a:moveTo>
                  <a:cubicBezTo>
                    <a:pt x="410" y="0"/>
                    <a:pt x="0" y="410"/>
                    <a:pt x="0" y="916"/>
                  </a:cubicBezTo>
                  <a:cubicBezTo>
                    <a:pt x="0" y="1422"/>
                    <a:pt x="410" y="1832"/>
                    <a:pt x="916" y="1832"/>
                  </a:cubicBezTo>
                  <a:cubicBezTo>
                    <a:pt x="1422" y="1832"/>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3780350" y="4262650"/>
              <a:ext cx="45800" cy="45800"/>
            </a:xfrm>
            <a:custGeom>
              <a:avLst/>
              <a:gdLst/>
              <a:ahLst/>
              <a:cxnLst/>
              <a:rect l="l" t="t" r="r" b="b"/>
              <a:pathLst>
                <a:path w="1832" h="1832" extrusionOk="0">
                  <a:moveTo>
                    <a:pt x="916" y="0"/>
                  </a:moveTo>
                  <a:cubicBezTo>
                    <a:pt x="410" y="0"/>
                    <a:pt x="0" y="410"/>
                    <a:pt x="0" y="916"/>
                  </a:cubicBezTo>
                  <a:cubicBezTo>
                    <a:pt x="0" y="1422"/>
                    <a:pt x="410" y="1832"/>
                    <a:pt x="916" y="1832"/>
                  </a:cubicBezTo>
                  <a:cubicBezTo>
                    <a:pt x="1422" y="1832"/>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3870275" y="4262650"/>
              <a:ext cx="45850" cy="45800"/>
            </a:xfrm>
            <a:custGeom>
              <a:avLst/>
              <a:gdLst/>
              <a:ahLst/>
              <a:cxnLst/>
              <a:rect l="l" t="t" r="r" b="b"/>
              <a:pathLst>
                <a:path w="1834" h="1832" extrusionOk="0">
                  <a:moveTo>
                    <a:pt x="916" y="0"/>
                  </a:moveTo>
                  <a:cubicBezTo>
                    <a:pt x="410" y="0"/>
                    <a:pt x="1" y="410"/>
                    <a:pt x="1" y="916"/>
                  </a:cubicBezTo>
                  <a:cubicBezTo>
                    <a:pt x="1" y="1422"/>
                    <a:pt x="410" y="1832"/>
                    <a:pt x="916" y="1832"/>
                  </a:cubicBezTo>
                  <a:cubicBezTo>
                    <a:pt x="1422" y="1832"/>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3960250" y="4262650"/>
              <a:ext cx="45800" cy="45800"/>
            </a:xfrm>
            <a:custGeom>
              <a:avLst/>
              <a:gdLst/>
              <a:ahLst/>
              <a:cxnLst/>
              <a:rect l="l" t="t" r="r" b="b"/>
              <a:pathLst>
                <a:path w="1832" h="1832" extrusionOk="0">
                  <a:moveTo>
                    <a:pt x="916" y="0"/>
                  </a:moveTo>
                  <a:cubicBezTo>
                    <a:pt x="411" y="0"/>
                    <a:pt x="1" y="410"/>
                    <a:pt x="1" y="916"/>
                  </a:cubicBezTo>
                  <a:cubicBezTo>
                    <a:pt x="1" y="1422"/>
                    <a:pt x="411"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4050200" y="4262650"/>
              <a:ext cx="45850" cy="45800"/>
            </a:xfrm>
            <a:custGeom>
              <a:avLst/>
              <a:gdLst/>
              <a:ahLst/>
              <a:cxnLst/>
              <a:rect l="l" t="t" r="r" b="b"/>
              <a:pathLst>
                <a:path w="1834" h="1832" extrusionOk="0">
                  <a:moveTo>
                    <a:pt x="917" y="0"/>
                  </a:moveTo>
                  <a:cubicBezTo>
                    <a:pt x="412" y="0"/>
                    <a:pt x="0" y="410"/>
                    <a:pt x="0" y="916"/>
                  </a:cubicBezTo>
                  <a:cubicBezTo>
                    <a:pt x="0" y="1422"/>
                    <a:pt x="412" y="1832"/>
                    <a:pt x="917" y="1832"/>
                  </a:cubicBezTo>
                  <a:cubicBezTo>
                    <a:pt x="1422" y="1832"/>
                    <a:pt x="1833" y="1422"/>
                    <a:pt x="1833" y="916"/>
                  </a:cubicBezTo>
                  <a:cubicBezTo>
                    <a:pt x="1833" y="410"/>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4140175" y="4262650"/>
              <a:ext cx="45800" cy="45800"/>
            </a:xfrm>
            <a:custGeom>
              <a:avLst/>
              <a:gdLst/>
              <a:ahLst/>
              <a:cxnLst/>
              <a:rect l="l" t="t" r="r" b="b"/>
              <a:pathLst>
                <a:path w="1832" h="1832" extrusionOk="0">
                  <a:moveTo>
                    <a:pt x="916" y="0"/>
                  </a:moveTo>
                  <a:cubicBezTo>
                    <a:pt x="410" y="0"/>
                    <a:pt x="1" y="410"/>
                    <a:pt x="1" y="916"/>
                  </a:cubicBezTo>
                  <a:cubicBezTo>
                    <a:pt x="1" y="1422"/>
                    <a:pt x="410" y="1832"/>
                    <a:pt x="916" y="1832"/>
                  </a:cubicBezTo>
                  <a:cubicBezTo>
                    <a:pt x="1422" y="1832"/>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4230125" y="4262650"/>
              <a:ext cx="45825" cy="45800"/>
            </a:xfrm>
            <a:custGeom>
              <a:avLst/>
              <a:gdLst/>
              <a:ahLst/>
              <a:cxnLst/>
              <a:rect l="l" t="t" r="r" b="b"/>
              <a:pathLst>
                <a:path w="1833" h="1832" extrusionOk="0">
                  <a:moveTo>
                    <a:pt x="917" y="0"/>
                  </a:moveTo>
                  <a:cubicBezTo>
                    <a:pt x="411" y="0"/>
                    <a:pt x="0" y="410"/>
                    <a:pt x="0" y="916"/>
                  </a:cubicBezTo>
                  <a:cubicBezTo>
                    <a:pt x="0" y="1422"/>
                    <a:pt x="411" y="1832"/>
                    <a:pt x="917" y="1832"/>
                  </a:cubicBezTo>
                  <a:cubicBezTo>
                    <a:pt x="1423" y="1832"/>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3330525" y="4362300"/>
              <a:ext cx="45825" cy="45825"/>
            </a:xfrm>
            <a:custGeom>
              <a:avLst/>
              <a:gdLst/>
              <a:ahLst/>
              <a:cxnLst/>
              <a:rect l="l" t="t" r="r" b="b"/>
              <a:pathLst>
                <a:path w="1833" h="1833" extrusionOk="0">
                  <a:moveTo>
                    <a:pt x="916" y="0"/>
                  </a:moveTo>
                  <a:cubicBezTo>
                    <a:pt x="411" y="0"/>
                    <a:pt x="1" y="411"/>
                    <a:pt x="1" y="917"/>
                  </a:cubicBezTo>
                  <a:cubicBezTo>
                    <a:pt x="1" y="1423"/>
                    <a:pt x="411"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3420475" y="4362300"/>
              <a:ext cx="45850" cy="45825"/>
            </a:xfrm>
            <a:custGeom>
              <a:avLst/>
              <a:gdLst/>
              <a:ahLst/>
              <a:cxnLst/>
              <a:rect l="l" t="t" r="r" b="b"/>
              <a:pathLst>
                <a:path w="1834" h="1833" extrusionOk="0">
                  <a:moveTo>
                    <a:pt x="916" y="0"/>
                  </a:moveTo>
                  <a:cubicBezTo>
                    <a:pt x="412" y="0"/>
                    <a:pt x="0" y="411"/>
                    <a:pt x="0" y="917"/>
                  </a:cubicBezTo>
                  <a:cubicBezTo>
                    <a:pt x="0" y="1423"/>
                    <a:pt x="410" y="1833"/>
                    <a:pt x="916" y="1833"/>
                  </a:cubicBezTo>
                  <a:cubicBezTo>
                    <a:pt x="1422" y="1833"/>
                    <a:pt x="1833" y="1423"/>
                    <a:pt x="1833" y="917"/>
                  </a:cubicBezTo>
                  <a:cubicBezTo>
                    <a:pt x="1833"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3510450" y="4362300"/>
              <a:ext cx="45800" cy="45825"/>
            </a:xfrm>
            <a:custGeom>
              <a:avLst/>
              <a:gdLst/>
              <a:ahLst/>
              <a:cxnLst/>
              <a:rect l="l" t="t" r="r" b="b"/>
              <a:pathLst>
                <a:path w="1832" h="1833" extrusionOk="0">
                  <a:moveTo>
                    <a:pt x="916" y="0"/>
                  </a:moveTo>
                  <a:cubicBezTo>
                    <a:pt x="410" y="0"/>
                    <a:pt x="1" y="411"/>
                    <a:pt x="1" y="917"/>
                  </a:cubicBezTo>
                  <a:cubicBezTo>
                    <a:pt x="1" y="1423"/>
                    <a:pt x="410"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3600400" y="4362300"/>
              <a:ext cx="45825" cy="45825"/>
            </a:xfrm>
            <a:custGeom>
              <a:avLst/>
              <a:gdLst/>
              <a:ahLst/>
              <a:cxnLst/>
              <a:rect l="l" t="t" r="r" b="b"/>
              <a:pathLst>
                <a:path w="1833" h="1833" extrusionOk="0">
                  <a:moveTo>
                    <a:pt x="917" y="0"/>
                  </a:moveTo>
                  <a:cubicBezTo>
                    <a:pt x="411" y="0"/>
                    <a:pt x="0" y="411"/>
                    <a:pt x="0" y="917"/>
                  </a:cubicBezTo>
                  <a:cubicBezTo>
                    <a:pt x="0" y="1423"/>
                    <a:pt x="411" y="1833"/>
                    <a:pt x="917" y="1833"/>
                  </a:cubicBezTo>
                  <a:cubicBezTo>
                    <a:pt x="1422" y="1833"/>
                    <a:pt x="1833" y="1423"/>
                    <a:pt x="1833" y="917"/>
                  </a:cubicBezTo>
                  <a:cubicBezTo>
                    <a:pt x="1833" y="411"/>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3690375" y="4362300"/>
              <a:ext cx="45800" cy="45825"/>
            </a:xfrm>
            <a:custGeom>
              <a:avLst/>
              <a:gdLst/>
              <a:ahLst/>
              <a:cxnLst/>
              <a:rect l="l" t="t" r="r" b="b"/>
              <a:pathLst>
                <a:path w="1832" h="1833" extrusionOk="0">
                  <a:moveTo>
                    <a:pt x="916" y="0"/>
                  </a:moveTo>
                  <a:cubicBezTo>
                    <a:pt x="410" y="0"/>
                    <a:pt x="0" y="411"/>
                    <a:pt x="0" y="917"/>
                  </a:cubicBezTo>
                  <a:cubicBezTo>
                    <a:pt x="0" y="1423"/>
                    <a:pt x="410" y="1833"/>
                    <a:pt x="916" y="1833"/>
                  </a:cubicBezTo>
                  <a:cubicBezTo>
                    <a:pt x="1422" y="1833"/>
                    <a:pt x="1831" y="1423"/>
                    <a:pt x="1831" y="917"/>
                  </a:cubicBezTo>
                  <a:cubicBezTo>
                    <a:pt x="1831"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3780350" y="4362300"/>
              <a:ext cx="45800" cy="45825"/>
            </a:xfrm>
            <a:custGeom>
              <a:avLst/>
              <a:gdLst/>
              <a:ahLst/>
              <a:cxnLst/>
              <a:rect l="l" t="t" r="r" b="b"/>
              <a:pathLst>
                <a:path w="1832" h="1833" extrusionOk="0">
                  <a:moveTo>
                    <a:pt x="916" y="0"/>
                  </a:moveTo>
                  <a:cubicBezTo>
                    <a:pt x="410" y="0"/>
                    <a:pt x="0" y="411"/>
                    <a:pt x="0" y="917"/>
                  </a:cubicBezTo>
                  <a:cubicBezTo>
                    <a:pt x="0" y="1423"/>
                    <a:pt x="410" y="1833"/>
                    <a:pt x="916" y="1833"/>
                  </a:cubicBezTo>
                  <a:cubicBezTo>
                    <a:pt x="1422" y="1833"/>
                    <a:pt x="1831" y="1423"/>
                    <a:pt x="1831" y="917"/>
                  </a:cubicBezTo>
                  <a:cubicBezTo>
                    <a:pt x="1831"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3870275" y="4362300"/>
              <a:ext cx="45850" cy="45825"/>
            </a:xfrm>
            <a:custGeom>
              <a:avLst/>
              <a:gdLst/>
              <a:ahLst/>
              <a:cxnLst/>
              <a:rect l="l" t="t" r="r" b="b"/>
              <a:pathLst>
                <a:path w="1834" h="1833" extrusionOk="0">
                  <a:moveTo>
                    <a:pt x="916" y="0"/>
                  </a:moveTo>
                  <a:cubicBezTo>
                    <a:pt x="410" y="0"/>
                    <a:pt x="1" y="411"/>
                    <a:pt x="1" y="917"/>
                  </a:cubicBezTo>
                  <a:cubicBezTo>
                    <a:pt x="1" y="1423"/>
                    <a:pt x="410" y="1833"/>
                    <a:pt x="916" y="1833"/>
                  </a:cubicBezTo>
                  <a:cubicBezTo>
                    <a:pt x="1422" y="1833"/>
                    <a:pt x="1833" y="1423"/>
                    <a:pt x="1833" y="917"/>
                  </a:cubicBezTo>
                  <a:cubicBezTo>
                    <a:pt x="1833"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3960250" y="4362300"/>
              <a:ext cx="45800" cy="45825"/>
            </a:xfrm>
            <a:custGeom>
              <a:avLst/>
              <a:gdLst/>
              <a:ahLst/>
              <a:cxnLst/>
              <a:rect l="l" t="t" r="r" b="b"/>
              <a:pathLst>
                <a:path w="1832" h="1833" extrusionOk="0">
                  <a:moveTo>
                    <a:pt x="916" y="0"/>
                  </a:moveTo>
                  <a:cubicBezTo>
                    <a:pt x="411" y="0"/>
                    <a:pt x="1" y="411"/>
                    <a:pt x="1" y="917"/>
                  </a:cubicBezTo>
                  <a:cubicBezTo>
                    <a:pt x="1" y="1423"/>
                    <a:pt x="411"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4050200" y="4362300"/>
              <a:ext cx="45850" cy="45825"/>
            </a:xfrm>
            <a:custGeom>
              <a:avLst/>
              <a:gdLst/>
              <a:ahLst/>
              <a:cxnLst/>
              <a:rect l="l" t="t" r="r" b="b"/>
              <a:pathLst>
                <a:path w="1834" h="1833" extrusionOk="0">
                  <a:moveTo>
                    <a:pt x="917" y="0"/>
                  </a:moveTo>
                  <a:cubicBezTo>
                    <a:pt x="412" y="0"/>
                    <a:pt x="0" y="411"/>
                    <a:pt x="0" y="917"/>
                  </a:cubicBezTo>
                  <a:cubicBezTo>
                    <a:pt x="0" y="1423"/>
                    <a:pt x="412" y="1833"/>
                    <a:pt x="917" y="1833"/>
                  </a:cubicBezTo>
                  <a:cubicBezTo>
                    <a:pt x="1422" y="1833"/>
                    <a:pt x="1833" y="1423"/>
                    <a:pt x="1833" y="917"/>
                  </a:cubicBezTo>
                  <a:cubicBezTo>
                    <a:pt x="1833" y="411"/>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4140175" y="4362300"/>
              <a:ext cx="45800" cy="45825"/>
            </a:xfrm>
            <a:custGeom>
              <a:avLst/>
              <a:gdLst/>
              <a:ahLst/>
              <a:cxnLst/>
              <a:rect l="l" t="t" r="r" b="b"/>
              <a:pathLst>
                <a:path w="1832" h="1833" extrusionOk="0">
                  <a:moveTo>
                    <a:pt x="916" y="0"/>
                  </a:moveTo>
                  <a:cubicBezTo>
                    <a:pt x="410" y="0"/>
                    <a:pt x="1" y="411"/>
                    <a:pt x="1" y="917"/>
                  </a:cubicBezTo>
                  <a:cubicBezTo>
                    <a:pt x="1" y="1423"/>
                    <a:pt x="410" y="1833"/>
                    <a:pt x="916" y="1833"/>
                  </a:cubicBezTo>
                  <a:cubicBezTo>
                    <a:pt x="1422" y="1833"/>
                    <a:pt x="1832" y="1423"/>
                    <a:pt x="1832" y="917"/>
                  </a:cubicBezTo>
                  <a:cubicBezTo>
                    <a:pt x="1832" y="411"/>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4230125" y="4362300"/>
              <a:ext cx="45825" cy="45825"/>
            </a:xfrm>
            <a:custGeom>
              <a:avLst/>
              <a:gdLst/>
              <a:ahLst/>
              <a:cxnLst/>
              <a:rect l="l" t="t" r="r" b="b"/>
              <a:pathLst>
                <a:path w="1833" h="1833" extrusionOk="0">
                  <a:moveTo>
                    <a:pt x="917" y="0"/>
                  </a:moveTo>
                  <a:cubicBezTo>
                    <a:pt x="411" y="0"/>
                    <a:pt x="0" y="411"/>
                    <a:pt x="0" y="917"/>
                  </a:cubicBezTo>
                  <a:cubicBezTo>
                    <a:pt x="0" y="1423"/>
                    <a:pt x="411" y="1833"/>
                    <a:pt x="917" y="1833"/>
                  </a:cubicBezTo>
                  <a:cubicBezTo>
                    <a:pt x="1423" y="1833"/>
                    <a:pt x="1833" y="1423"/>
                    <a:pt x="1833" y="917"/>
                  </a:cubicBezTo>
                  <a:cubicBezTo>
                    <a:pt x="1833" y="411"/>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3330525" y="4461975"/>
              <a:ext cx="45825" cy="45825"/>
            </a:xfrm>
            <a:custGeom>
              <a:avLst/>
              <a:gdLst/>
              <a:ahLst/>
              <a:cxnLst/>
              <a:rect l="l" t="t" r="r" b="b"/>
              <a:pathLst>
                <a:path w="1833" h="1833" extrusionOk="0">
                  <a:moveTo>
                    <a:pt x="916" y="0"/>
                  </a:moveTo>
                  <a:cubicBezTo>
                    <a:pt x="411" y="0"/>
                    <a:pt x="1" y="410"/>
                    <a:pt x="1" y="916"/>
                  </a:cubicBezTo>
                  <a:cubicBezTo>
                    <a:pt x="1" y="1422"/>
                    <a:pt x="411"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a:off x="3420475" y="4461975"/>
              <a:ext cx="45850" cy="45825"/>
            </a:xfrm>
            <a:custGeom>
              <a:avLst/>
              <a:gdLst/>
              <a:ahLst/>
              <a:cxnLst/>
              <a:rect l="l" t="t" r="r" b="b"/>
              <a:pathLst>
                <a:path w="1834" h="1833" extrusionOk="0">
                  <a:moveTo>
                    <a:pt x="916" y="0"/>
                  </a:moveTo>
                  <a:cubicBezTo>
                    <a:pt x="412" y="0"/>
                    <a:pt x="0" y="410"/>
                    <a:pt x="0" y="916"/>
                  </a:cubicBezTo>
                  <a:cubicBezTo>
                    <a:pt x="0" y="1422"/>
                    <a:pt x="410" y="1833"/>
                    <a:pt x="916" y="1833"/>
                  </a:cubicBezTo>
                  <a:cubicBezTo>
                    <a:pt x="1422" y="1833"/>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a:off x="3510450" y="4461975"/>
              <a:ext cx="45800" cy="45825"/>
            </a:xfrm>
            <a:custGeom>
              <a:avLst/>
              <a:gdLst/>
              <a:ahLst/>
              <a:cxnLst/>
              <a:rect l="l" t="t" r="r" b="b"/>
              <a:pathLst>
                <a:path w="1832" h="1833" extrusionOk="0">
                  <a:moveTo>
                    <a:pt x="916" y="0"/>
                  </a:moveTo>
                  <a:cubicBezTo>
                    <a:pt x="410" y="0"/>
                    <a:pt x="1" y="410"/>
                    <a:pt x="1" y="916"/>
                  </a:cubicBezTo>
                  <a:cubicBezTo>
                    <a:pt x="1" y="1422"/>
                    <a:pt x="410"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3600400" y="4461975"/>
              <a:ext cx="45825" cy="45825"/>
            </a:xfrm>
            <a:custGeom>
              <a:avLst/>
              <a:gdLst/>
              <a:ahLst/>
              <a:cxnLst/>
              <a:rect l="l" t="t" r="r" b="b"/>
              <a:pathLst>
                <a:path w="1833" h="1833" extrusionOk="0">
                  <a:moveTo>
                    <a:pt x="917" y="0"/>
                  </a:moveTo>
                  <a:cubicBezTo>
                    <a:pt x="411" y="0"/>
                    <a:pt x="0" y="410"/>
                    <a:pt x="0" y="916"/>
                  </a:cubicBezTo>
                  <a:cubicBezTo>
                    <a:pt x="0" y="1422"/>
                    <a:pt x="411" y="1833"/>
                    <a:pt x="917" y="1833"/>
                  </a:cubicBezTo>
                  <a:cubicBezTo>
                    <a:pt x="1422" y="1833"/>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3690375" y="4461975"/>
              <a:ext cx="45800" cy="45825"/>
            </a:xfrm>
            <a:custGeom>
              <a:avLst/>
              <a:gdLst/>
              <a:ahLst/>
              <a:cxnLst/>
              <a:rect l="l" t="t" r="r" b="b"/>
              <a:pathLst>
                <a:path w="1832" h="1833" extrusionOk="0">
                  <a:moveTo>
                    <a:pt x="916" y="0"/>
                  </a:moveTo>
                  <a:cubicBezTo>
                    <a:pt x="410" y="0"/>
                    <a:pt x="0" y="410"/>
                    <a:pt x="0" y="916"/>
                  </a:cubicBezTo>
                  <a:cubicBezTo>
                    <a:pt x="0" y="1422"/>
                    <a:pt x="410" y="1833"/>
                    <a:pt x="916" y="1833"/>
                  </a:cubicBezTo>
                  <a:cubicBezTo>
                    <a:pt x="1422" y="1833"/>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3780350" y="4461975"/>
              <a:ext cx="45800" cy="45825"/>
            </a:xfrm>
            <a:custGeom>
              <a:avLst/>
              <a:gdLst/>
              <a:ahLst/>
              <a:cxnLst/>
              <a:rect l="l" t="t" r="r" b="b"/>
              <a:pathLst>
                <a:path w="1832" h="1833" extrusionOk="0">
                  <a:moveTo>
                    <a:pt x="916" y="0"/>
                  </a:moveTo>
                  <a:cubicBezTo>
                    <a:pt x="410" y="0"/>
                    <a:pt x="0" y="410"/>
                    <a:pt x="0" y="916"/>
                  </a:cubicBezTo>
                  <a:cubicBezTo>
                    <a:pt x="0" y="1422"/>
                    <a:pt x="410" y="1833"/>
                    <a:pt x="916" y="1833"/>
                  </a:cubicBezTo>
                  <a:cubicBezTo>
                    <a:pt x="1422" y="1833"/>
                    <a:pt x="1831" y="1422"/>
                    <a:pt x="1831" y="916"/>
                  </a:cubicBezTo>
                  <a:cubicBezTo>
                    <a:pt x="1831"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3870275" y="4461975"/>
              <a:ext cx="45850" cy="45825"/>
            </a:xfrm>
            <a:custGeom>
              <a:avLst/>
              <a:gdLst/>
              <a:ahLst/>
              <a:cxnLst/>
              <a:rect l="l" t="t" r="r" b="b"/>
              <a:pathLst>
                <a:path w="1834" h="1833" extrusionOk="0">
                  <a:moveTo>
                    <a:pt x="916" y="0"/>
                  </a:moveTo>
                  <a:cubicBezTo>
                    <a:pt x="410" y="0"/>
                    <a:pt x="1" y="410"/>
                    <a:pt x="1" y="916"/>
                  </a:cubicBezTo>
                  <a:cubicBezTo>
                    <a:pt x="1" y="1422"/>
                    <a:pt x="410" y="1833"/>
                    <a:pt x="916" y="1833"/>
                  </a:cubicBezTo>
                  <a:cubicBezTo>
                    <a:pt x="1422" y="1833"/>
                    <a:pt x="1833" y="1422"/>
                    <a:pt x="1833" y="916"/>
                  </a:cubicBezTo>
                  <a:cubicBezTo>
                    <a:pt x="1833"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3960250" y="4461975"/>
              <a:ext cx="45800" cy="45825"/>
            </a:xfrm>
            <a:custGeom>
              <a:avLst/>
              <a:gdLst/>
              <a:ahLst/>
              <a:cxnLst/>
              <a:rect l="l" t="t" r="r" b="b"/>
              <a:pathLst>
                <a:path w="1832" h="1833" extrusionOk="0">
                  <a:moveTo>
                    <a:pt x="916" y="0"/>
                  </a:moveTo>
                  <a:cubicBezTo>
                    <a:pt x="411" y="0"/>
                    <a:pt x="1" y="410"/>
                    <a:pt x="1" y="916"/>
                  </a:cubicBezTo>
                  <a:cubicBezTo>
                    <a:pt x="1" y="1422"/>
                    <a:pt x="411"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4050200" y="4461975"/>
              <a:ext cx="45850" cy="45825"/>
            </a:xfrm>
            <a:custGeom>
              <a:avLst/>
              <a:gdLst/>
              <a:ahLst/>
              <a:cxnLst/>
              <a:rect l="l" t="t" r="r" b="b"/>
              <a:pathLst>
                <a:path w="1834" h="1833" extrusionOk="0">
                  <a:moveTo>
                    <a:pt x="917" y="0"/>
                  </a:moveTo>
                  <a:cubicBezTo>
                    <a:pt x="412" y="0"/>
                    <a:pt x="0" y="410"/>
                    <a:pt x="0" y="916"/>
                  </a:cubicBezTo>
                  <a:cubicBezTo>
                    <a:pt x="0" y="1422"/>
                    <a:pt x="412" y="1833"/>
                    <a:pt x="917" y="1833"/>
                  </a:cubicBezTo>
                  <a:cubicBezTo>
                    <a:pt x="1422" y="1833"/>
                    <a:pt x="1833" y="1422"/>
                    <a:pt x="1833" y="916"/>
                  </a:cubicBezTo>
                  <a:cubicBezTo>
                    <a:pt x="1833" y="410"/>
                    <a:pt x="1422"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a:off x="4140175" y="4461975"/>
              <a:ext cx="45800" cy="45825"/>
            </a:xfrm>
            <a:custGeom>
              <a:avLst/>
              <a:gdLst/>
              <a:ahLst/>
              <a:cxnLst/>
              <a:rect l="l" t="t" r="r" b="b"/>
              <a:pathLst>
                <a:path w="1832" h="1833" extrusionOk="0">
                  <a:moveTo>
                    <a:pt x="916" y="0"/>
                  </a:moveTo>
                  <a:cubicBezTo>
                    <a:pt x="410" y="0"/>
                    <a:pt x="1" y="410"/>
                    <a:pt x="1" y="916"/>
                  </a:cubicBezTo>
                  <a:cubicBezTo>
                    <a:pt x="1" y="1422"/>
                    <a:pt x="410" y="1833"/>
                    <a:pt x="916" y="1833"/>
                  </a:cubicBezTo>
                  <a:cubicBezTo>
                    <a:pt x="1422" y="1833"/>
                    <a:pt x="1832" y="1422"/>
                    <a:pt x="1832" y="916"/>
                  </a:cubicBezTo>
                  <a:cubicBezTo>
                    <a:pt x="1832" y="410"/>
                    <a:pt x="1422" y="0"/>
                    <a:pt x="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a:off x="4230125" y="4461975"/>
              <a:ext cx="45825" cy="45825"/>
            </a:xfrm>
            <a:custGeom>
              <a:avLst/>
              <a:gdLst/>
              <a:ahLst/>
              <a:cxnLst/>
              <a:rect l="l" t="t" r="r" b="b"/>
              <a:pathLst>
                <a:path w="1833" h="1833" extrusionOk="0">
                  <a:moveTo>
                    <a:pt x="917" y="0"/>
                  </a:moveTo>
                  <a:cubicBezTo>
                    <a:pt x="411" y="0"/>
                    <a:pt x="0" y="410"/>
                    <a:pt x="0" y="916"/>
                  </a:cubicBezTo>
                  <a:cubicBezTo>
                    <a:pt x="0" y="1422"/>
                    <a:pt x="411" y="1833"/>
                    <a:pt x="917" y="1833"/>
                  </a:cubicBezTo>
                  <a:cubicBezTo>
                    <a:pt x="1423" y="1833"/>
                    <a:pt x="1833" y="1422"/>
                    <a:pt x="1833" y="916"/>
                  </a:cubicBezTo>
                  <a:cubicBezTo>
                    <a:pt x="1833" y="410"/>
                    <a:pt x="1423"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22"/>
          <p:cNvGrpSpPr/>
          <p:nvPr/>
        </p:nvGrpSpPr>
        <p:grpSpPr>
          <a:xfrm>
            <a:off x="8560175" y="2531925"/>
            <a:ext cx="1822925" cy="1822925"/>
            <a:chOff x="459250" y="486800"/>
            <a:chExt cx="1822925" cy="1822925"/>
          </a:xfrm>
        </p:grpSpPr>
        <p:sp>
          <p:nvSpPr>
            <p:cNvPr id="619" name="Google Shape;619;p22"/>
            <p:cNvSpPr/>
            <p:nvPr/>
          </p:nvSpPr>
          <p:spPr>
            <a:xfrm>
              <a:off x="459250" y="486800"/>
              <a:ext cx="1822925" cy="1822925"/>
            </a:xfrm>
            <a:custGeom>
              <a:avLst/>
              <a:gdLst/>
              <a:ahLst/>
              <a:cxnLst/>
              <a:rect l="l" t="t" r="r" b="b"/>
              <a:pathLst>
                <a:path w="72917" h="72917" extrusionOk="0">
                  <a:moveTo>
                    <a:pt x="36459" y="469"/>
                  </a:moveTo>
                  <a:cubicBezTo>
                    <a:pt x="56304" y="469"/>
                    <a:pt x="72448" y="16614"/>
                    <a:pt x="72448" y="36459"/>
                  </a:cubicBezTo>
                  <a:cubicBezTo>
                    <a:pt x="72448" y="56302"/>
                    <a:pt x="56303" y="72448"/>
                    <a:pt x="36459" y="72448"/>
                  </a:cubicBezTo>
                  <a:cubicBezTo>
                    <a:pt x="16614" y="72448"/>
                    <a:pt x="469" y="56302"/>
                    <a:pt x="469" y="36459"/>
                  </a:cubicBezTo>
                  <a:cubicBezTo>
                    <a:pt x="469" y="16614"/>
                    <a:pt x="16614" y="469"/>
                    <a:pt x="36459" y="469"/>
                  </a:cubicBezTo>
                  <a:close/>
                  <a:moveTo>
                    <a:pt x="36459" y="0"/>
                  </a:moveTo>
                  <a:cubicBezTo>
                    <a:pt x="16355" y="0"/>
                    <a:pt x="0" y="16355"/>
                    <a:pt x="0" y="36459"/>
                  </a:cubicBezTo>
                  <a:cubicBezTo>
                    <a:pt x="0" y="56561"/>
                    <a:pt x="16355" y="72916"/>
                    <a:pt x="36459" y="72916"/>
                  </a:cubicBezTo>
                  <a:cubicBezTo>
                    <a:pt x="56562" y="72916"/>
                    <a:pt x="72917" y="56563"/>
                    <a:pt x="72917" y="36459"/>
                  </a:cubicBezTo>
                  <a:cubicBezTo>
                    <a:pt x="72917" y="16355"/>
                    <a:pt x="56562" y="0"/>
                    <a:pt x="36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569100" y="596625"/>
              <a:ext cx="1603225" cy="1603250"/>
            </a:xfrm>
            <a:custGeom>
              <a:avLst/>
              <a:gdLst/>
              <a:ahLst/>
              <a:cxnLst/>
              <a:rect l="l" t="t" r="r" b="b"/>
              <a:pathLst>
                <a:path w="64129" h="64130" extrusionOk="0">
                  <a:moveTo>
                    <a:pt x="32065" y="471"/>
                  </a:moveTo>
                  <a:cubicBezTo>
                    <a:pt x="49487" y="471"/>
                    <a:pt x="63660" y="14644"/>
                    <a:pt x="63660" y="32066"/>
                  </a:cubicBezTo>
                  <a:cubicBezTo>
                    <a:pt x="63660" y="49488"/>
                    <a:pt x="49487" y="63661"/>
                    <a:pt x="32065" y="63661"/>
                  </a:cubicBezTo>
                  <a:cubicBezTo>
                    <a:pt x="14644" y="63661"/>
                    <a:pt x="470" y="49488"/>
                    <a:pt x="470" y="32066"/>
                  </a:cubicBezTo>
                  <a:cubicBezTo>
                    <a:pt x="470" y="14644"/>
                    <a:pt x="14644" y="471"/>
                    <a:pt x="32065" y="471"/>
                  </a:cubicBezTo>
                  <a:close/>
                  <a:moveTo>
                    <a:pt x="32065" y="1"/>
                  </a:moveTo>
                  <a:cubicBezTo>
                    <a:pt x="14385" y="1"/>
                    <a:pt x="0" y="14386"/>
                    <a:pt x="0" y="32066"/>
                  </a:cubicBezTo>
                  <a:cubicBezTo>
                    <a:pt x="0" y="49745"/>
                    <a:pt x="14385" y="64130"/>
                    <a:pt x="32065" y="64130"/>
                  </a:cubicBezTo>
                  <a:cubicBezTo>
                    <a:pt x="49746" y="64130"/>
                    <a:pt x="64129" y="49745"/>
                    <a:pt x="64129" y="32066"/>
                  </a:cubicBezTo>
                  <a:cubicBezTo>
                    <a:pt x="64129" y="14386"/>
                    <a:pt x="49746" y="1"/>
                    <a:pt x="32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678975" y="706525"/>
              <a:ext cx="1383500" cy="1383500"/>
            </a:xfrm>
            <a:custGeom>
              <a:avLst/>
              <a:gdLst/>
              <a:ahLst/>
              <a:cxnLst/>
              <a:rect l="l" t="t" r="r" b="b"/>
              <a:pathLst>
                <a:path w="55340" h="55340" extrusionOk="0">
                  <a:moveTo>
                    <a:pt x="27670" y="469"/>
                  </a:moveTo>
                  <a:cubicBezTo>
                    <a:pt x="42669" y="469"/>
                    <a:pt x="54870" y="12672"/>
                    <a:pt x="54870" y="27670"/>
                  </a:cubicBezTo>
                  <a:cubicBezTo>
                    <a:pt x="54870" y="42668"/>
                    <a:pt x="42669" y="54870"/>
                    <a:pt x="27670" y="54870"/>
                  </a:cubicBezTo>
                  <a:cubicBezTo>
                    <a:pt x="12672" y="54870"/>
                    <a:pt x="469" y="42668"/>
                    <a:pt x="469" y="27670"/>
                  </a:cubicBezTo>
                  <a:cubicBezTo>
                    <a:pt x="469" y="12672"/>
                    <a:pt x="12672" y="469"/>
                    <a:pt x="27670" y="469"/>
                  </a:cubicBezTo>
                  <a:close/>
                  <a:moveTo>
                    <a:pt x="27670" y="0"/>
                  </a:moveTo>
                  <a:cubicBezTo>
                    <a:pt x="12413" y="0"/>
                    <a:pt x="0" y="12413"/>
                    <a:pt x="0" y="27670"/>
                  </a:cubicBezTo>
                  <a:cubicBezTo>
                    <a:pt x="0" y="42927"/>
                    <a:pt x="12413" y="55340"/>
                    <a:pt x="27670" y="55340"/>
                  </a:cubicBezTo>
                  <a:cubicBezTo>
                    <a:pt x="42927" y="55340"/>
                    <a:pt x="55340" y="42927"/>
                    <a:pt x="55340" y="27670"/>
                  </a:cubicBezTo>
                  <a:cubicBezTo>
                    <a:pt x="55340" y="12413"/>
                    <a:pt x="42927" y="0"/>
                    <a:pt x="27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2"/>
            <p:cNvSpPr/>
            <p:nvPr/>
          </p:nvSpPr>
          <p:spPr>
            <a:xfrm>
              <a:off x="788825" y="816375"/>
              <a:ext cx="1163775" cy="1163775"/>
            </a:xfrm>
            <a:custGeom>
              <a:avLst/>
              <a:gdLst/>
              <a:ahLst/>
              <a:cxnLst/>
              <a:rect l="l" t="t" r="r" b="b"/>
              <a:pathLst>
                <a:path w="46551" h="46551" extrusionOk="0">
                  <a:moveTo>
                    <a:pt x="23276" y="470"/>
                  </a:moveTo>
                  <a:cubicBezTo>
                    <a:pt x="35851" y="470"/>
                    <a:pt x="46082" y="10701"/>
                    <a:pt x="46082" y="23276"/>
                  </a:cubicBezTo>
                  <a:cubicBezTo>
                    <a:pt x="46082" y="35851"/>
                    <a:pt x="35851" y="46082"/>
                    <a:pt x="23276" y="46082"/>
                  </a:cubicBezTo>
                  <a:cubicBezTo>
                    <a:pt x="10701" y="46082"/>
                    <a:pt x="470" y="35851"/>
                    <a:pt x="470" y="23276"/>
                  </a:cubicBezTo>
                  <a:cubicBezTo>
                    <a:pt x="470" y="10701"/>
                    <a:pt x="10701" y="470"/>
                    <a:pt x="23276" y="470"/>
                  </a:cubicBezTo>
                  <a:close/>
                  <a:moveTo>
                    <a:pt x="23276" y="0"/>
                  </a:moveTo>
                  <a:cubicBezTo>
                    <a:pt x="10442" y="0"/>
                    <a:pt x="0" y="10442"/>
                    <a:pt x="0" y="23276"/>
                  </a:cubicBezTo>
                  <a:cubicBezTo>
                    <a:pt x="0" y="36110"/>
                    <a:pt x="10442" y="46550"/>
                    <a:pt x="23276" y="46550"/>
                  </a:cubicBezTo>
                  <a:cubicBezTo>
                    <a:pt x="36110" y="46550"/>
                    <a:pt x="46551" y="36110"/>
                    <a:pt x="46551" y="23276"/>
                  </a:cubicBezTo>
                  <a:cubicBezTo>
                    <a:pt x="46551" y="10442"/>
                    <a:pt x="36110" y="0"/>
                    <a:pt x="23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2"/>
            <p:cNvSpPr/>
            <p:nvPr/>
          </p:nvSpPr>
          <p:spPr>
            <a:xfrm>
              <a:off x="898700" y="926250"/>
              <a:ext cx="944050" cy="944050"/>
            </a:xfrm>
            <a:custGeom>
              <a:avLst/>
              <a:gdLst/>
              <a:ahLst/>
              <a:cxnLst/>
              <a:rect l="l" t="t" r="r" b="b"/>
              <a:pathLst>
                <a:path w="37762" h="37762" extrusionOk="0">
                  <a:moveTo>
                    <a:pt x="18881" y="469"/>
                  </a:moveTo>
                  <a:cubicBezTo>
                    <a:pt x="29033" y="469"/>
                    <a:pt x="37292" y="8728"/>
                    <a:pt x="37292" y="18881"/>
                  </a:cubicBezTo>
                  <a:cubicBezTo>
                    <a:pt x="37292" y="29033"/>
                    <a:pt x="29033" y="37291"/>
                    <a:pt x="18881" y="37291"/>
                  </a:cubicBezTo>
                  <a:cubicBezTo>
                    <a:pt x="8729" y="37291"/>
                    <a:pt x="469" y="29033"/>
                    <a:pt x="469" y="18881"/>
                  </a:cubicBezTo>
                  <a:cubicBezTo>
                    <a:pt x="469" y="8728"/>
                    <a:pt x="8729" y="469"/>
                    <a:pt x="18881" y="469"/>
                  </a:cubicBezTo>
                  <a:close/>
                  <a:moveTo>
                    <a:pt x="18881" y="0"/>
                  </a:moveTo>
                  <a:cubicBezTo>
                    <a:pt x="8471" y="0"/>
                    <a:pt x="1" y="8470"/>
                    <a:pt x="1" y="18881"/>
                  </a:cubicBezTo>
                  <a:cubicBezTo>
                    <a:pt x="1" y="29291"/>
                    <a:pt x="8471" y="37761"/>
                    <a:pt x="18881" y="37761"/>
                  </a:cubicBezTo>
                  <a:cubicBezTo>
                    <a:pt x="29292" y="37761"/>
                    <a:pt x="37762" y="29291"/>
                    <a:pt x="37762" y="18881"/>
                  </a:cubicBezTo>
                  <a:cubicBezTo>
                    <a:pt x="37762" y="8470"/>
                    <a:pt x="29292" y="0"/>
                    <a:pt x="18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a:off x="1008550" y="1036100"/>
              <a:ext cx="724325" cy="724325"/>
            </a:xfrm>
            <a:custGeom>
              <a:avLst/>
              <a:gdLst/>
              <a:ahLst/>
              <a:cxnLst/>
              <a:rect l="l" t="t" r="r" b="b"/>
              <a:pathLst>
                <a:path w="28973" h="28973" extrusionOk="0">
                  <a:moveTo>
                    <a:pt x="14487" y="470"/>
                  </a:moveTo>
                  <a:cubicBezTo>
                    <a:pt x="22216" y="470"/>
                    <a:pt x="28504" y="6757"/>
                    <a:pt x="28504" y="14487"/>
                  </a:cubicBezTo>
                  <a:cubicBezTo>
                    <a:pt x="28504" y="22215"/>
                    <a:pt x="22216" y="28504"/>
                    <a:pt x="14487" y="28504"/>
                  </a:cubicBezTo>
                  <a:cubicBezTo>
                    <a:pt x="6757" y="28504"/>
                    <a:pt x="471" y="22215"/>
                    <a:pt x="471" y="14487"/>
                  </a:cubicBezTo>
                  <a:cubicBezTo>
                    <a:pt x="471" y="6757"/>
                    <a:pt x="6757" y="470"/>
                    <a:pt x="14487" y="470"/>
                  </a:cubicBezTo>
                  <a:close/>
                  <a:moveTo>
                    <a:pt x="14487" y="0"/>
                  </a:moveTo>
                  <a:cubicBezTo>
                    <a:pt x="6500" y="0"/>
                    <a:pt x="1" y="6500"/>
                    <a:pt x="1" y="14487"/>
                  </a:cubicBezTo>
                  <a:cubicBezTo>
                    <a:pt x="1" y="22474"/>
                    <a:pt x="6500" y="28972"/>
                    <a:pt x="14487" y="28972"/>
                  </a:cubicBezTo>
                  <a:cubicBezTo>
                    <a:pt x="22474" y="28972"/>
                    <a:pt x="28972" y="22474"/>
                    <a:pt x="28972" y="14487"/>
                  </a:cubicBezTo>
                  <a:cubicBezTo>
                    <a:pt x="28972" y="6500"/>
                    <a:pt x="22474" y="0"/>
                    <a:pt x="1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1118425" y="1145975"/>
              <a:ext cx="504600" cy="504600"/>
            </a:xfrm>
            <a:custGeom>
              <a:avLst/>
              <a:gdLst/>
              <a:ahLst/>
              <a:cxnLst/>
              <a:rect l="l" t="t" r="r" b="b"/>
              <a:pathLst>
                <a:path w="20184" h="20184" extrusionOk="0">
                  <a:moveTo>
                    <a:pt x="10092" y="469"/>
                  </a:moveTo>
                  <a:cubicBezTo>
                    <a:pt x="15397" y="469"/>
                    <a:pt x="19714" y="4785"/>
                    <a:pt x="19714" y="10092"/>
                  </a:cubicBezTo>
                  <a:cubicBezTo>
                    <a:pt x="19714" y="15397"/>
                    <a:pt x="15397" y="19713"/>
                    <a:pt x="10092" y="19713"/>
                  </a:cubicBezTo>
                  <a:cubicBezTo>
                    <a:pt x="4786" y="19713"/>
                    <a:pt x="469" y="15397"/>
                    <a:pt x="469" y="10092"/>
                  </a:cubicBezTo>
                  <a:cubicBezTo>
                    <a:pt x="469" y="4785"/>
                    <a:pt x="4786" y="469"/>
                    <a:pt x="10092" y="469"/>
                  </a:cubicBezTo>
                  <a:close/>
                  <a:moveTo>
                    <a:pt x="10092" y="1"/>
                  </a:moveTo>
                  <a:cubicBezTo>
                    <a:pt x="4527" y="1"/>
                    <a:pt x="1" y="4527"/>
                    <a:pt x="1" y="10092"/>
                  </a:cubicBezTo>
                  <a:cubicBezTo>
                    <a:pt x="1" y="15656"/>
                    <a:pt x="4527" y="20183"/>
                    <a:pt x="10092" y="20183"/>
                  </a:cubicBezTo>
                  <a:cubicBezTo>
                    <a:pt x="15656" y="20183"/>
                    <a:pt x="20184" y="15656"/>
                    <a:pt x="20184" y="10092"/>
                  </a:cubicBezTo>
                  <a:cubicBezTo>
                    <a:pt x="20184" y="4527"/>
                    <a:pt x="15656" y="1"/>
                    <a:pt x="10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1228275" y="1255825"/>
              <a:ext cx="284875" cy="284850"/>
            </a:xfrm>
            <a:custGeom>
              <a:avLst/>
              <a:gdLst/>
              <a:ahLst/>
              <a:cxnLst/>
              <a:rect l="l" t="t" r="r" b="b"/>
              <a:pathLst>
                <a:path w="11395" h="11394" extrusionOk="0">
                  <a:moveTo>
                    <a:pt x="5698" y="470"/>
                  </a:moveTo>
                  <a:cubicBezTo>
                    <a:pt x="8580" y="470"/>
                    <a:pt x="10926" y="2815"/>
                    <a:pt x="10926" y="5698"/>
                  </a:cubicBezTo>
                  <a:cubicBezTo>
                    <a:pt x="10926" y="8580"/>
                    <a:pt x="8580" y="10925"/>
                    <a:pt x="5698" y="10925"/>
                  </a:cubicBezTo>
                  <a:cubicBezTo>
                    <a:pt x="2815" y="10925"/>
                    <a:pt x="471" y="8580"/>
                    <a:pt x="471" y="5698"/>
                  </a:cubicBezTo>
                  <a:cubicBezTo>
                    <a:pt x="471" y="2815"/>
                    <a:pt x="2815" y="470"/>
                    <a:pt x="5698" y="470"/>
                  </a:cubicBezTo>
                  <a:close/>
                  <a:moveTo>
                    <a:pt x="5698" y="0"/>
                  </a:moveTo>
                  <a:cubicBezTo>
                    <a:pt x="2556" y="0"/>
                    <a:pt x="1" y="2556"/>
                    <a:pt x="1" y="5698"/>
                  </a:cubicBezTo>
                  <a:cubicBezTo>
                    <a:pt x="1" y="8838"/>
                    <a:pt x="2556" y="11394"/>
                    <a:pt x="5698" y="11394"/>
                  </a:cubicBezTo>
                  <a:cubicBezTo>
                    <a:pt x="8839" y="11394"/>
                    <a:pt x="11394" y="8838"/>
                    <a:pt x="11394" y="5698"/>
                  </a:cubicBezTo>
                  <a:cubicBezTo>
                    <a:pt x="11394" y="2556"/>
                    <a:pt x="8839" y="0"/>
                    <a:pt x="5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2"/>
          <p:cNvSpPr txBox="1">
            <a:spLocks noGrp="1"/>
          </p:cNvSpPr>
          <p:nvPr>
            <p:ph type="sldNum" idx="12"/>
          </p:nvPr>
        </p:nvSpPr>
        <p:spPr>
          <a:xfrm>
            <a:off x="720025" y="4604400"/>
            <a:ext cx="415200" cy="218100"/>
          </a:xfrm>
          <a:prstGeom prst="rect">
            <a:avLst/>
          </a:prstGeom>
        </p:spPr>
        <p:txBody>
          <a:bodyPr spcFirstLastPara="1" wrap="square" lIns="91425" tIns="91425" rIns="91425" bIns="91425" anchor="t" anchorCtr="0">
            <a:noAutofit/>
          </a:bodyPr>
          <a:lstStyle>
            <a:lvl1pPr lvl="0" algn="l" rtl="0">
              <a:buNone/>
              <a:defRPr sz="800" b="1"/>
            </a:lvl1pPr>
            <a:lvl2pPr lvl="1" algn="l" rtl="0">
              <a:buNone/>
              <a:defRPr sz="800" b="1"/>
            </a:lvl2pPr>
            <a:lvl3pPr lvl="2" algn="l" rtl="0">
              <a:buNone/>
              <a:defRPr sz="800" b="1"/>
            </a:lvl3pPr>
            <a:lvl4pPr lvl="3" algn="l" rtl="0">
              <a:buNone/>
              <a:defRPr sz="800" b="1"/>
            </a:lvl4pPr>
            <a:lvl5pPr lvl="4" algn="l" rtl="0">
              <a:buNone/>
              <a:defRPr sz="800" b="1"/>
            </a:lvl5pPr>
            <a:lvl6pPr lvl="5" algn="l" rtl="0">
              <a:buNone/>
              <a:defRPr sz="800" b="1"/>
            </a:lvl6pPr>
            <a:lvl7pPr lvl="6" algn="l" rtl="0">
              <a:buNone/>
              <a:defRPr sz="800" b="1"/>
            </a:lvl7pPr>
            <a:lvl8pPr lvl="7" algn="l" rtl="0">
              <a:buNone/>
              <a:defRPr sz="800" b="1"/>
            </a:lvl8pPr>
            <a:lvl9pPr lvl="8" algn="l" rtl="0">
              <a:buNone/>
              <a:defRPr sz="800" b="1"/>
            </a:lvl9pPr>
          </a:lstStyle>
          <a:p>
            <a:pPr marL="0" lvl="0" indent="0" algn="l" rtl="0">
              <a:spcBef>
                <a:spcPts val="0"/>
              </a:spcBef>
              <a:spcAft>
                <a:spcPts val="0"/>
              </a:spcAft>
              <a:buNone/>
            </a:pPr>
            <a:fld id="{00000000-1234-1234-1234-123412341234}" type="slidenum">
              <a:rPr lang="en"/>
              <a:t>‹#›</a:t>
            </a:fld>
            <a:endParaRPr sz="1000"/>
          </a:p>
        </p:txBody>
      </p:sp>
      <p:sp>
        <p:nvSpPr>
          <p:cNvPr id="628" name="Google Shape;628;p22"/>
          <p:cNvSpPr/>
          <p:nvPr/>
        </p:nvSpPr>
        <p:spPr>
          <a:xfrm>
            <a:off x="721525" y="4872525"/>
            <a:ext cx="252600" cy="2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5578225" y="4822494"/>
            <a:ext cx="19500" cy="320980"/>
          </a:xfrm>
          <a:custGeom>
            <a:avLst/>
            <a:gdLst/>
            <a:ahLst/>
            <a:cxnLst/>
            <a:rect l="l" t="t" r="r" b="b"/>
            <a:pathLst>
              <a:path w="780" h="46705" extrusionOk="0">
                <a:moveTo>
                  <a:pt x="390" y="1"/>
                </a:moveTo>
                <a:cubicBezTo>
                  <a:pt x="176" y="1"/>
                  <a:pt x="1" y="176"/>
                  <a:pt x="1" y="390"/>
                </a:cubicBezTo>
                <a:lnTo>
                  <a:pt x="1" y="46317"/>
                </a:lnTo>
                <a:cubicBezTo>
                  <a:pt x="1" y="46531"/>
                  <a:pt x="176" y="46705"/>
                  <a:pt x="390" y="46705"/>
                </a:cubicBezTo>
                <a:cubicBezTo>
                  <a:pt x="604" y="46705"/>
                  <a:pt x="780" y="46531"/>
                  <a:pt x="780" y="46317"/>
                </a:cubicBezTo>
                <a:lnTo>
                  <a:pt x="780" y="390"/>
                </a:lnTo>
                <a:cubicBezTo>
                  <a:pt x="780"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5634475" y="4822494"/>
            <a:ext cx="19450" cy="320980"/>
          </a:xfrm>
          <a:custGeom>
            <a:avLst/>
            <a:gdLst/>
            <a:ahLst/>
            <a:cxnLst/>
            <a:rect l="l" t="t" r="r" b="b"/>
            <a:pathLst>
              <a:path w="778" h="46705" extrusionOk="0">
                <a:moveTo>
                  <a:pt x="390" y="1"/>
                </a:moveTo>
                <a:cubicBezTo>
                  <a:pt x="176" y="1"/>
                  <a:pt x="0" y="176"/>
                  <a:pt x="0" y="390"/>
                </a:cubicBezTo>
                <a:lnTo>
                  <a:pt x="0" y="46317"/>
                </a:lnTo>
                <a:cubicBezTo>
                  <a:pt x="0" y="46531"/>
                  <a:pt x="176" y="46705"/>
                  <a:pt x="390" y="46705"/>
                </a:cubicBezTo>
                <a:cubicBezTo>
                  <a:pt x="602" y="46705"/>
                  <a:pt x="778" y="46531"/>
                  <a:pt x="778" y="46317"/>
                </a:cubicBezTo>
                <a:lnTo>
                  <a:pt x="778" y="390"/>
                </a:lnTo>
                <a:cubicBezTo>
                  <a:pt x="778" y="176"/>
                  <a:pt x="602"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5690675" y="4822494"/>
            <a:ext cx="19500" cy="320980"/>
          </a:xfrm>
          <a:custGeom>
            <a:avLst/>
            <a:gdLst/>
            <a:ahLst/>
            <a:cxnLst/>
            <a:rect l="l" t="t" r="r" b="b"/>
            <a:pathLst>
              <a:path w="780" h="46705" extrusionOk="0">
                <a:moveTo>
                  <a:pt x="390" y="1"/>
                </a:moveTo>
                <a:cubicBezTo>
                  <a:pt x="175" y="1"/>
                  <a:pt x="0" y="176"/>
                  <a:pt x="0" y="390"/>
                </a:cubicBezTo>
                <a:lnTo>
                  <a:pt x="0" y="46317"/>
                </a:lnTo>
                <a:cubicBezTo>
                  <a:pt x="0" y="46531"/>
                  <a:pt x="175" y="46705"/>
                  <a:pt x="390" y="46705"/>
                </a:cubicBezTo>
                <a:cubicBezTo>
                  <a:pt x="604" y="46705"/>
                  <a:pt x="779" y="46531"/>
                  <a:pt x="779" y="46317"/>
                </a:cubicBezTo>
                <a:lnTo>
                  <a:pt x="779" y="390"/>
                </a:lnTo>
                <a:cubicBezTo>
                  <a:pt x="779"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5746900" y="4822494"/>
            <a:ext cx="19475" cy="320980"/>
          </a:xfrm>
          <a:custGeom>
            <a:avLst/>
            <a:gdLst/>
            <a:ahLst/>
            <a:cxnLst/>
            <a:rect l="l" t="t" r="r" b="b"/>
            <a:pathLst>
              <a:path w="779" h="46705" extrusionOk="0">
                <a:moveTo>
                  <a:pt x="390" y="1"/>
                </a:moveTo>
                <a:cubicBezTo>
                  <a:pt x="176" y="1"/>
                  <a:pt x="1" y="176"/>
                  <a:pt x="1" y="390"/>
                </a:cubicBezTo>
                <a:lnTo>
                  <a:pt x="1" y="46317"/>
                </a:lnTo>
                <a:cubicBezTo>
                  <a:pt x="1" y="46531"/>
                  <a:pt x="176" y="46705"/>
                  <a:pt x="390" y="46705"/>
                </a:cubicBezTo>
                <a:cubicBezTo>
                  <a:pt x="604" y="46705"/>
                  <a:pt x="778" y="46531"/>
                  <a:pt x="778" y="46317"/>
                </a:cubicBezTo>
                <a:lnTo>
                  <a:pt x="778" y="390"/>
                </a:lnTo>
                <a:cubicBezTo>
                  <a:pt x="778" y="176"/>
                  <a:pt x="603"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5803100" y="4822494"/>
            <a:ext cx="19500" cy="320980"/>
          </a:xfrm>
          <a:custGeom>
            <a:avLst/>
            <a:gdLst/>
            <a:ahLst/>
            <a:cxnLst/>
            <a:rect l="l" t="t" r="r" b="b"/>
            <a:pathLst>
              <a:path w="780" h="46705" extrusionOk="0">
                <a:moveTo>
                  <a:pt x="390" y="1"/>
                </a:moveTo>
                <a:cubicBezTo>
                  <a:pt x="176" y="1"/>
                  <a:pt x="0" y="176"/>
                  <a:pt x="0" y="390"/>
                </a:cubicBezTo>
                <a:lnTo>
                  <a:pt x="0" y="46317"/>
                </a:lnTo>
                <a:cubicBezTo>
                  <a:pt x="0" y="46531"/>
                  <a:pt x="176" y="46705"/>
                  <a:pt x="390" y="46705"/>
                </a:cubicBezTo>
                <a:cubicBezTo>
                  <a:pt x="604" y="46705"/>
                  <a:pt x="780" y="46531"/>
                  <a:pt x="780" y="46317"/>
                </a:cubicBezTo>
                <a:lnTo>
                  <a:pt x="780" y="390"/>
                </a:lnTo>
                <a:cubicBezTo>
                  <a:pt x="780" y="176"/>
                  <a:pt x="604"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5859325" y="4822494"/>
            <a:ext cx="19475" cy="320980"/>
          </a:xfrm>
          <a:custGeom>
            <a:avLst/>
            <a:gdLst/>
            <a:ahLst/>
            <a:cxnLst/>
            <a:rect l="l" t="t" r="r" b="b"/>
            <a:pathLst>
              <a:path w="779" h="46705" extrusionOk="0">
                <a:moveTo>
                  <a:pt x="390" y="1"/>
                </a:moveTo>
                <a:cubicBezTo>
                  <a:pt x="176" y="1"/>
                  <a:pt x="1" y="176"/>
                  <a:pt x="1" y="390"/>
                </a:cubicBezTo>
                <a:lnTo>
                  <a:pt x="1" y="46317"/>
                </a:lnTo>
                <a:cubicBezTo>
                  <a:pt x="1" y="46531"/>
                  <a:pt x="176" y="46705"/>
                  <a:pt x="390" y="46705"/>
                </a:cubicBezTo>
                <a:cubicBezTo>
                  <a:pt x="605" y="46705"/>
                  <a:pt x="778" y="46531"/>
                  <a:pt x="778" y="46317"/>
                </a:cubicBezTo>
                <a:lnTo>
                  <a:pt x="778" y="390"/>
                </a:lnTo>
                <a:cubicBezTo>
                  <a:pt x="778" y="176"/>
                  <a:pt x="603"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5915525" y="4822494"/>
            <a:ext cx="19500" cy="320980"/>
          </a:xfrm>
          <a:custGeom>
            <a:avLst/>
            <a:gdLst/>
            <a:ahLst/>
            <a:cxnLst/>
            <a:rect l="l" t="t" r="r" b="b"/>
            <a:pathLst>
              <a:path w="780" h="46705" extrusionOk="0">
                <a:moveTo>
                  <a:pt x="390" y="1"/>
                </a:moveTo>
                <a:cubicBezTo>
                  <a:pt x="176" y="1"/>
                  <a:pt x="1" y="176"/>
                  <a:pt x="1" y="390"/>
                </a:cubicBezTo>
                <a:lnTo>
                  <a:pt x="1" y="46317"/>
                </a:lnTo>
                <a:cubicBezTo>
                  <a:pt x="1" y="46531"/>
                  <a:pt x="176" y="46705"/>
                  <a:pt x="390" y="46705"/>
                </a:cubicBezTo>
                <a:cubicBezTo>
                  <a:pt x="605" y="46705"/>
                  <a:pt x="780" y="46531"/>
                  <a:pt x="780" y="46317"/>
                </a:cubicBezTo>
                <a:lnTo>
                  <a:pt x="780" y="390"/>
                </a:lnTo>
                <a:cubicBezTo>
                  <a:pt x="780" y="176"/>
                  <a:pt x="605"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6"/>
        <p:cNvGrpSpPr/>
        <p:nvPr/>
      </p:nvGrpSpPr>
      <p:grpSpPr>
        <a:xfrm>
          <a:off x="0" y="0"/>
          <a:ext cx="0" cy="0"/>
          <a:chOff x="0" y="0"/>
          <a:chExt cx="0" cy="0"/>
        </a:xfrm>
      </p:grpSpPr>
      <p:sp>
        <p:nvSpPr>
          <p:cNvPr id="637" name="Google Shape;637;p23"/>
          <p:cNvSpPr/>
          <p:nvPr/>
        </p:nvSpPr>
        <p:spPr>
          <a:xfrm>
            <a:off x="5362125" y="-237325"/>
            <a:ext cx="3858300" cy="545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txBox="1">
            <a:spLocks noGrp="1"/>
          </p:cNvSpPr>
          <p:nvPr>
            <p:ph type="sldNum" idx="12"/>
          </p:nvPr>
        </p:nvSpPr>
        <p:spPr>
          <a:xfrm>
            <a:off x="720025" y="4604400"/>
            <a:ext cx="415200" cy="218100"/>
          </a:xfrm>
          <a:prstGeom prst="rect">
            <a:avLst/>
          </a:prstGeom>
        </p:spPr>
        <p:txBody>
          <a:bodyPr spcFirstLastPara="1" wrap="square" lIns="91425" tIns="91425" rIns="91425" bIns="91425" anchor="t" anchorCtr="0">
            <a:noAutofit/>
          </a:bodyPr>
          <a:lstStyle>
            <a:lvl1pPr lvl="0" algn="l" rtl="0">
              <a:buNone/>
              <a:defRPr sz="800" b="1"/>
            </a:lvl1pPr>
            <a:lvl2pPr lvl="1" algn="l" rtl="0">
              <a:buNone/>
              <a:defRPr sz="800" b="1"/>
            </a:lvl2pPr>
            <a:lvl3pPr lvl="2" algn="l" rtl="0">
              <a:buNone/>
              <a:defRPr sz="800" b="1"/>
            </a:lvl3pPr>
            <a:lvl4pPr lvl="3" algn="l" rtl="0">
              <a:buNone/>
              <a:defRPr sz="800" b="1"/>
            </a:lvl4pPr>
            <a:lvl5pPr lvl="4" algn="l" rtl="0">
              <a:buNone/>
              <a:defRPr sz="800" b="1"/>
            </a:lvl5pPr>
            <a:lvl6pPr lvl="5" algn="l" rtl="0">
              <a:buNone/>
              <a:defRPr sz="800" b="1"/>
            </a:lvl6pPr>
            <a:lvl7pPr lvl="6" algn="l" rtl="0">
              <a:buNone/>
              <a:defRPr sz="800" b="1"/>
            </a:lvl7pPr>
            <a:lvl8pPr lvl="7" algn="l" rtl="0">
              <a:buNone/>
              <a:defRPr sz="800" b="1"/>
            </a:lvl8pPr>
            <a:lvl9pPr lvl="8" algn="l" rtl="0">
              <a:buNone/>
              <a:defRPr sz="800" b="1"/>
            </a:lvl9pPr>
          </a:lstStyle>
          <a:p>
            <a:pPr marL="0" lvl="0" indent="0" algn="l" rtl="0">
              <a:spcBef>
                <a:spcPts val="0"/>
              </a:spcBef>
              <a:spcAft>
                <a:spcPts val="0"/>
              </a:spcAft>
              <a:buNone/>
            </a:pPr>
            <a:fld id="{00000000-1234-1234-1234-123412341234}" type="slidenum">
              <a:rPr lang="en"/>
              <a:t>‹#›</a:t>
            </a:fld>
            <a:endParaRPr sz="1000"/>
          </a:p>
        </p:txBody>
      </p:sp>
      <p:sp>
        <p:nvSpPr>
          <p:cNvPr id="639" name="Google Shape;639;p23"/>
          <p:cNvSpPr/>
          <p:nvPr/>
        </p:nvSpPr>
        <p:spPr>
          <a:xfrm>
            <a:off x="721525" y="4872525"/>
            <a:ext cx="252600" cy="2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rot="899960">
            <a:off x="264180" y="1080297"/>
            <a:ext cx="402538" cy="464786"/>
          </a:xfrm>
          <a:custGeom>
            <a:avLst/>
            <a:gdLst/>
            <a:ahLst/>
            <a:cxnLst/>
            <a:rect l="l" t="t" r="r" b="b"/>
            <a:pathLst>
              <a:path w="16102" h="18592" extrusionOk="0">
                <a:moveTo>
                  <a:pt x="909" y="1573"/>
                </a:moveTo>
                <a:lnTo>
                  <a:pt x="14286" y="9295"/>
                </a:lnTo>
                <a:lnTo>
                  <a:pt x="909" y="17018"/>
                </a:lnTo>
                <a:lnTo>
                  <a:pt x="909" y="1573"/>
                </a:lnTo>
                <a:close/>
                <a:moveTo>
                  <a:pt x="0" y="0"/>
                </a:moveTo>
                <a:lnTo>
                  <a:pt x="0" y="18592"/>
                </a:lnTo>
                <a:lnTo>
                  <a:pt x="16101" y="92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433750" y="540000"/>
            <a:ext cx="1024700" cy="689200"/>
          </a:xfrm>
          <a:custGeom>
            <a:avLst/>
            <a:gdLst/>
            <a:ahLst/>
            <a:cxnLst/>
            <a:rect l="l" t="t" r="r" b="b"/>
            <a:pathLst>
              <a:path w="40988" h="27568" extrusionOk="0">
                <a:moveTo>
                  <a:pt x="1" y="1"/>
                </a:moveTo>
                <a:lnTo>
                  <a:pt x="1" y="780"/>
                </a:lnTo>
                <a:lnTo>
                  <a:pt x="255" y="780"/>
                </a:lnTo>
                <a:lnTo>
                  <a:pt x="255" y="1"/>
                </a:lnTo>
                <a:close/>
                <a:moveTo>
                  <a:pt x="3368" y="1"/>
                </a:moveTo>
                <a:lnTo>
                  <a:pt x="3368" y="780"/>
                </a:lnTo>
                <a:lnTo>
                  <a:pt x="6481" y="780"/>
                </a:lnTo>
                <a:lnTo>
                  <a:pt x="6481" y="1"/>
                </a:lnTo>
                <a:close/>
                <a:moveTo>
                  <a:pt x="9596" y="1"/>
                </a:moveTo>
                <a:lnTo>
                  <a:pt x="9596" y="780"/>
                </a:lnTo>
                <a:lnTo>
                  <a:pt x="12709" y="780"/>
                </a:lnTo>
                <a:lnTo>
                  <a:pt x="12709" y="1"/>
                </a:lnTo>
                <a:close/>
                <a:moveTo>
                  <a:pt x="15823" y="1"/>
                </a:moveTo>
                <a:lnTo>
                  <a:pt x="15823" y="780"/>
                </a:lnTo>
                <a:lnTo>
                  <a:pt x="18936" y="780"/>
                </a:lnTo>
                <a:lnTo>
                  <a:pt x="18936" y="1"/>
                </a:lnTo>
                <a:close/>
                <a:moveTo>
                  <a:pt x="22050" y="1"/>
                </a:moveTo>
                <a:lnTo>
                  <a:pt x="22050" y="780"/>
                </a:lnTo>
                <a:lnTo>
                  <a:pt x="25164" y="780"/>
                </a:lnTo>
                <a:lnTo>
                  <a:pt x="25164" y="1"/>
                </a:lnTo>
                <a:close/>
                <a:moveTo>
                  <a:pt x="28277" y="1"/>
                </a:moveTo>
                <a:lnTo>
                  <a:pt x="28277" y="780"/>
                </a:lnTo>
                <a:lnTo>
                  <a:pt x="31390" y="780"/>
                </a:lnTo>
                <a:lnTo>
                  <a:pt x="31390" y="1"/>
                </a:lnTo>
                <a:close/>
                <a:moveTo>
                  <a:pt x="34505" y="1"/>
                </a:moveTo>
                <a:lnTo>
                  <a:pt x="34505" y="780"/>
                </a:lnTo>
                <a:lnTo>
                  <a:pt x="37618" y="780"/>
                </a:lnTo>
                <a:lnTo>
                  <a:pt x="37618" y="1"/>
                </a:lnTo>
                <a:close/>
                <a:moveTo>
                  <a:pt x="40208" y="525"/>
                </a:moveTo>
                <a:lnTo>
                  <a:pt x="40208" y="3639"/>
                </a:lnTo>
                <a:lnTo>
                  <a:pt x="40987" y="3639"/>
                </a:lnTo>
                <a:lnTo>
                  <a:pt x="40987" y="525"/>
                </a:lnTo>
                <a:close/>
                <a:moveTo>
                  <a:pt x="40208" y="6752"/>
                </a:moveTo>
                <a:lnTo>
                  <a:pt x="40208" y="9867"/>
                </a:lnTo>
                <a:lnTo>
                  <a:pt x="40987" y="9867"/>
                </a:lnTo>
                <a:lnTo>
                  <a:pt x="40987" y="6752"/>
                </a:lnTo>
                <a:close/>
                <a:moveTo>
                  <a:pt x="40208" y="12980"/>
                </a:moveTo>
                <a:lnTo>
                  <a:pt x="40208" y="16093"/>
                </a:lnTo>
                <a:lnTo>
                  <a:pt x="40987" y="16093"/>
                </a:lnTo>
                <a:lnTo>
                  <a:pt x="40987" y="12980"/>
                </a:lnTo>
                <a:close/>
                <a:moveTo>
                  <a:pt x="40208" y="19206"/>
                </a:moveTo>
                <a:lnTo>
                  <a:pt x="40208" y="22321"/>
                </a:lnTo>
                <a:lnTo>
                  <a:pt x="40987" y="22321"/>
                </a:lnTo>
                <a:lnTo>
                  <a:pt x="40987" y="19206"/>
                </a:lnTo>
                <a:close/>
                <a:moveTo>
                  <a:pt x="1865" y="26788"/>
                </a:moveTo>
                <a:lnTo>
                  <a:pt x="1865" y="27567"/>
                </a:lnTo>
                <a:lnTo>
                  <a:pt x="4978" y="27567"/>
                </a:lnTo>
                <a:lnTo>
                  <a:pt x="4978" y="26788"/>
                </a:lnTo>
                <a:close/>
                <a:moveTo>
                  <a:pt x="8091" y="26788"/>
                </a:moveTo>
                <a:lnTo>
                  <a:pt x="8091" y="27567"/>
                </a:lnTo>
                <a:lnTo>
                  <a:pt x="11206" y="27567"/>
                </a:lnTo>
                <a:lnTo>
                  <a:pt x="11206" y="26788"/>
                </a:lnTo>
                <a:close/>
                <a:moveTo>
                  <a:pt x="14319" y="26788"/>
                </a:moveTo>
                <a:lnTo>
                  <a:pt x="14319" y="27567"/>
                </a:lnTo>
                <a:lnTo>
                  <a:pt x="17432" y="27567"/>
                </a:lnTo>
                <a:lnTo>
                  <a:pt x="17432" y="26788"/>
                </a:lnTo>
                <a:close/>
                <a:moveTo>
                  <a:pt x="20546" y="26788"/>
                </a:moveTo>
                <a:lnTo>
                  <a:pt x="20546" y="27567"/>
                </a:lnTo>
                <a:lnTo>
                  <a:pt x="23660" y="27567"/>
                </a:lnTo>
                <a:lnTo>
                  <a:pt x="23660" y="26788"/>
                </a:lnTo>
                <a:close/>
                <a:moveTo>
                  <a:pt x="26773" y="26788"/>
                </a:moveTo>
                <a:lnTo>
                  <a:pt x="26773" y="27567"/>
                </a:lnTo>
                <a:lnTo>
                  <a:pt x="29887" y="27567"/>
                </a:lnTo>
                <a:lnTo>
                  <a:pt x="29887" y="26788"/>
                </a:lnTo>
                <a:close/>
                <a:moveTo>
                  <a:pt x="33000" y="26788"/>
                </a:moveTo>
                <a:lnTo>
                  <a:pt x="33000" y="27567"/>
                </a:lnTo>
                <a:lnTo>
                  <a:pt x="36115" y="27567"/>
                </a:lnTo>
                <a:lnTo>
                  <a:pt x="36115" y="26788"/>
                </a:lnTo>
                <a:close/>
                <a:moveTo>
                  <a:pt x="40208" y="25434"/>
                </a:moveTo>
                <a:lnTo>
                  <a:pt x="40208" y="26788"/>
                </a:lnTo>
                <a:lnTo>
                  <a:pt x="39228" y="26788"/>
                </a:lnTo>
                <a:lnTo>
                  <a:pt x="39228" y="27567"/>
                </a:lnTo>
                <a:lnTo>
                  <a:pt x="40987" y="27567"/>
                </a:lnTo>
                <a:lnTo>
                  <a:pt x="40987" y="25434"/>
                </a:lnTo>
                <a:close/>
              </a:path>
            </a:pathLst>
          </a:custGeom>
          <a:solidFill>
            <a:srgbClr val="A7A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23"/>
          <p:cNvGrpSpPr/>
          <p:nvPr/>
        </p:nvGrpSpPr>
        <p:grpSpPr>
          <a:xfrm rot="10800000">
            <a:off x="5098250" y="4822500"/>
            <a:ext cx="539975" cy="158950"/>
            <a:chOff x="4104900" y="2848300"/>
            <a:chExt cx="539975" cy="158950"/>
          </a:xfrm>
        </p:grpSpPr>
        <p:sp>
          <p:nvSpPr>
            <p:cNvPr id="643" name="Google Shape;643;p23"/>
            <p:cNvSpPr/>
            <p:nvPr/>
          </p:nvSpPr>
          <p:spPr>
            <a:xfrm>
              <a:off x="4508675" y="2848300"/>
              <a:ext cx="136200" cy="158950"/>
            </a:xfrm>
            <a:custGeom>
              <a:avLst/>
              <a:gdLst/>
              <a:ahLst/>
              <a:cxnLst/>
              <a:rect l="l" t="t" r="r" b="b"/>
              <a:pathLst>
                <a:path w="5448" h="6358" extrusionOk="0">
                  <a:moveTo>
                    <a:pt x="3246" y="0"/>
                  </a:moveTo>
                  <a:lnTo>
                    <a:pt x="0" y="3246"/>
                  </a:lnTo>
                  <a:lnTo>
                    <a:pt x="3112" y="6358"/>
                  </a:lnTo>
                  <a:lnTo>
                    <a:pt x="5314" y="6358"/>
                  </a:lnTo>
                  <a:lnTo>
                    <a:pt x="2202" y="3246"/>
                  </a:lnTo>
                  <a:lnTo>
                    <a:pt x="54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4374075" y="2848300"/>
              <a:ext cx="136200" cy="158950"/>
            </a:xfrm>
            <a:custGeom>
              <a:avLst/>
              <a:gdLst/>
              <a:ahLst/>
              <a:cxnLst/>
              <a:rect l="l" t="t" r="r" b="b"/>
              <a:pathLst>
                <a:path w="5448" h="6358" extrusionOk="0">
                  <a:moveTo>
                    <a:pt x="3245" y="0"/>
                  </a:moveTo>
                  <a:lnTo>
                    <a:pt x="0" y="3246"/>
                  </a:lnTo>
                  <a:lnTo>
                    <a:pt x="3112" y="6358"/>
                  </a:lnTo>
                  <a:lnTo>
                    <a:pt x="5314" y="6358"/>
                  </a:lnTo>
                  <a:lnTo>
                    <a:pt x="2202" y="3246"/>
                  </a:lnTo>
                  <a:lnTo>
                    <a:pt x="54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4239500" y="2848300"/>
              <a:ext cx="136175" cy="158950"/>
            </a:xfrm>
            <a:custGeom>
              <a:avLst/>
              <a:gdLst/>
              <a:ahLst/>
              <a:cxnLst/>
              <a:rect l="l" t="t" r="r" b="b"/>
              <a:pathLst>
                <a:path w="5447" h="6358" extrusionOk="0">
                  <a:moveTo>
                    <a:pt x="3244" y="0"/>
                  </a:moveTo>
                  <a:lnTo>
                    <a:pt x="0" y="3246"/>
                  </a:lnTo>
                  <a:lnTo>
                    <a:pt x="3111" y="6358"/>
                  </a:lnTo>
                  <a:lnTo>
                    <a:pt x="5313" y="6358"/>
                  </a:lnTo>
                  <a:lnTo>
                    <a:pt x="2201" y="3246"/>
                  </a:lnTo>
                  <a:lnTo>
                    <a:pt x="54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4104900" y="2848300"/>
              <a:ext cx="136175" cy="158950"/>
            </a:xfrm>
            <a:custGeom>
              <a:avLst/>
              <a:gdLst/>
              <a:ahLst/>
              <a:cxnLst/>
              <a:rect l="l" t="t" r="r" b="b"/>
              <a:pathLst>
                <a:path w="5447" h="6358" extrusionOk="0">
                  <a:moveTo>
                    <a:pt x="3246" y="0"/>
                  </a:moveTo>
                  <a:lnTo>
                    <a:pt x="0" y="3246"/>
                  </a:lnTo>
                  <a:lnTo>
                    <a:pt x="3112" y="6358"/>
                  </a:lnTo>
                  <a:lnTo>
                    <a:pt x="5312" y="6358"/>
                  </a:lnTo>
                  <a:lnTo>
                    <a:pt x="2201" y="3246"/>
                  </a:lnTo>
                  <a:lnTo>
                    <a:pt x="54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3"/>
          <p:cNvSpPr/>
          <p:nvPr/>
        </p:nvSpPr>
        <p:spPr>
          <a:xfrm>
            <a:off x="8687251" y="253001"/>
            <a:ext cx="539953" cy="539953"/>
          </a:xfrm>
          <a:custGeom>
            <a:avLst/>
            <a:gdLst/>
            <a:ahLst/>
            <a:cxnLst/>
            <a:rect l="l" t="t" r="r" b="b"/>
            <a:pathLst>
              <a:path w="29770" h="29770" extrusionOk="0">
                <a:moveTo>
                  <a:pt x="14885" y="0"/>
                </a:moveTo>
                <a:cubicBezTo>
                  <a:pt x="10938" y="0"/>
                  <a:pt x="7151" y="1568"/>
                  <a:pt x="4360" y="4360"/>
                </a:cubicBezTo>
                <a:cubicBezTo>
                  <a:pt x="1568" y="7151"/>
                  <a:pt x="0" y="10938"/>
                  <a:pt x="0" y="14885"/>
                </a:cubicBezTo>
                <a:cubicBezTo>
                  <a:pt x="0" y="18833"/>
                  <a:pt x="1568" y="22619"/>
                  <a:pt x="4360" y="25410"/>
                </a:cubicBezTo>
                <a:cubicBezTo>
                  <a:pt x="7151" y="28202"/>
                  <a:pt x="10938" y="29770"/>
                  <a:pt x="14885" y="29770"/>
                </a:cubicBezTo>
                <a:cubicBezTo>
                  <a:pt x="18833" y="29770"/>
                  <a:pt x="22619" y="28202"/>
                  <a:pt x="25411" y="25410"/>
                </a:cubicBezTo>
                <a:cubicBezTo>
                  <a:pt x="28202" y="22619"/>
                  <a:pt x="29770" y="18833"/>
                  <a:pt x="29770" y="14885"/>
                </a:cubicBezTo>
                <a:cubicBezTo>
                  <a:pt x="29770" y="10938"/>
                  <a:pt x="28202" y="7151"/>
                  <a:pt x="25411" y="4360"/>
                </a:cubicBezTo>
                <a:cubicBezTo>
                  <a:pt x="22619" y="1568"/>
                  <a:pt x="18833" y="0"/>
                  <a:pt x="14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9095828" y="744178"/>
            <a:ext cx="251687" cy="251687"/>
          </a:xfrm>
          <a:custGeom>
            <a:avLst/>
            <a:gdLst/>
            <a:ahLst/>
            <a:cxnLst/>
            <a:rect l="l" t="t" r="r" b="b"/>
            <a:pathLst>
              <a:path w="12018" h="12018" extrusionOk="0">
                <a:moveTo>
                  <a:pt x="6008" y="0"/>
                </a:moveTo>
                <a:cubicBezTo>
                  <a:pt x="4414" y="0"/>
                  <a:pt x="2887" y="632"/>
                  <a:pt x="1760" y="1759"/>
                </a:cubicBezTo>
                <a:cubicBezTo>
                  <a:pt x="633" y="2886"/>
                  <a:pt x="0" y="4414"/>
                  <a:pt x="0" y="6008"/>
                </a:cubicBezTo>
                <a:cubicBezTo>
                  <a:pt x="0" y="7602"/>
                  <a:pt x="633" y="9130"/>
                  <a:pt x="1760" y="10257"/>
                </a:cubicBezTo>
                <a:cubicBezTo>
                  <a:pt x="2887" y="11384"/>
                  <a:pt x="4414" y="12017"/>
                  <a:pt x="6008" y="12017"/>
                </a:cubicBezTo>
                <a:cubicBezTo>
                  <a:pt x="7602" y="12017"/>
                  <a:pt x="9130" y="11384"/>
                  <a:pt x="10257" y="10257"/>
                </a:cubicBezTo>
                <a:cubicBezTo>
                  <a:pt x="11384" y="9130"/>
                  <a:pt x="12018" y="7602"/>
                  <a:pt x="12018" y="6008"/>
                </a:cubicBezTo>
                <a:cubicBezTo>
                  <a:pt x="12018" y="4414"/>
                  <a:pt x="11384" y="2886"/>
                  <a:pt x="10257" y="1759"/>
                </a:cubicBezTo>
                <a:cubicBezTo>
                  <a:pt x="9130" y="632"/>
                  <a:pt x="7602" y="0"/>
                  <a:pt x="6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53"/>
        <p:cNvGrpSpPr/>
        <p:nvPr/>
      </p:nvGrpSpPr>
      <p:grpSpPr>
        <a:xfrm>
          <a:off x="0" y="0"/>
          <a:ext cx="0" cy="0"/>
          <a:chOff x="0" y="0"/>
          <a:chExt cx="0" cy="0"/>
        </a:xfrm>
      </p:grpSpPr>
      <p:sp>
        <p:nvSpPr>
          <p:cNvPr id="654" name="Google Shape;654;p26"/>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43725"/>
            <a:ext cx="77175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700"/>
              <a:buFont typeface="Raleway"/>
              <a:buNone/>
              <a:defRPr sz="2700" b="1">
                <a:solidFill>
                  <a:schemeClr val="dk1"/>
                </a:solidFill>
                <a:latin typeface="Raleway"/>
                <a:ea typeface="Raleway"/>
                <a:cs typeface="Raleway"/>
                <a:sym typeface="Raleway"/>
              </a:defRPr>
            </a:lvl1pPr>
            <a:lvl2pPr lvl="1"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6200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Raleway"/>
              <a:buChar char="●"/>
              <a:defRPr>
                <a:solidFill>
                  <a:schemeClr val="dk1"/>
                </a:solidFill>
                <a:latin typeface="Raleway"/>
                <a:ea typeface="Raleway"/>
                <a:cs typeface="Raleway"/>
                <a:sym typeface="Raleway"/>
              </a:defRPr>
            </a:lvl1pPr>
            <a:lvl2pPr marL="914400" lvl="1"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latin typeface="Raleway"/>
                <a:ea typeface="Raleway"/>
                <a:cs typeface="Raleway"/>
                <a:sym typeface="Raleway"/>
              </a:defRPr>
            </a:lvl1pPr>
            <a:lvl2pPr lvl="1" algn="r" rtl="0">
              <a:buNone/>
              <a:defRPr sz="1300">
                <a:solidFill>
                  <a:schemeClr val="dk1"/>
                </a:solidFill>
                <a:latin typeface="Raleway"/>
                <a:ea typeface="Raleway"/>
                <a:cs typeface="Raleway"/>
                <a:sym typeface="Raleway"/>
              </a:defRPr>
            </a:lvl2pPr>
            <a:lvl3pPr lvl="2" algn="r" rtl="0">
              <a:buNone/>
              <a:defRPr sz="1300">
                <a:solidFill>
                  <a:schemeClr val="dk1"/>
                </a:solidFill>
                <a:latin typeface="Raleway"/>
                <a:ea typeface="Raleway"/>
                <a:cs typeface="Raleway"/>
                <a:sym typeface="Raleway"/>
              </a:defRPr>
            </a:lvl3pPr>
            <a:lvl4pPr lvl="3" algn="r" rtl="0">
              <a:buNone/>
              <a:defRPr sz="1300">
                <a:solidFill>
                  <a:schemeClr val="dk1"/>
                </a:solidFill>
                <a:latin typeface="Raleway"/>
                <a:ea typeface="Raleway"/>
                <a:cs typeface="Raleway"/>
                <a:sym typeface="Raleway"/>
              </a:defRPr>
            </a:lvl4pPr>
            <a:lvl5pPr lvl="4" algn="r" rtl="0">
              <a:buNone/>
              <a:defRPr sz="1300">
                <a:solidFill>
                  <a:schemeClr val="dk1"/>
                </a:solidFill>
                <a:latin typeface="Raleway"/>
                <a:ea typeface="Raleway"/>
                <a:cs typeface="Raleway"/>
                <a:sym typeface="Raleway"/>
              </a:defRPr>
            </a:lvl5pPr>
            <a:lvl6pPr lvl="5" algn="r" rtl="0">
              <a:buNone/>
              <a:defRPr sz="1300">
                <a:solidFill>
                  <a:schemeClr val="dk1"/>
                </a:solidFill>
                <a:latin typeface="Raleway"/>
                <a:ea typeface="Raleway"/>
                <a:cs typeface="Raleway"/>
                <a:sym typeface="Raleway"/>
              </a:defRPr>
            </a:lvl6pPr>
            <a:lvl7pPr lvl="6" algn="r" rtl="0">
              <a:buNone/>
              <a:defRPr sz="1300">
                <a:solidFill>
                  <a:schemeClr val="dk1"/>
                </a:solidFill>
                <a:latin typeface="Raleway"/>
                <a:ea typeface="Raleway"/>
                <a:cs typeface="Raleway"/>
                <a:sym typeface="Raleway"/>
              </a:defRPr>
            </a:lvl7pPr>
            <a:lvl8pPr lvl="7" algn="r" rtl="0">
              <a:buNone/>
              <a:defRPr sz="1300">
                <a:solidFill>
                  <a:schemeClr val="dk1"/>
                </a:solidFill>
                <a:latin typeface="Raleway"/>
                <a:ea typeface="Raleway"/>
                <a:cs typeface="Raleway"/>
                <a:sym typeface="Raleway"/>
              </a:defRPr>
            </a:lvl8pPr>
            <a:lvl9pPr lvl="8" algn="r" rtl="0">
              <a:buNone/>
              <a:defRPr sz="1300">
                <a:solidFill>
                  <a:schemeClr val="dk1"/>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62" r:id="rId5"/>
    <p:sldLayoutId id="2147483668" r:id="rId6"/>
    <p:sldLayoutId id="214748366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51" name="Google Shape;651;p2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verywellmind.com/the-myers-briggs-type-indicator-279558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ib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earn.microsoft.com/en-us/azur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g2.com/products/edx/competitors/alternatives" TargetMode="External"/><Relationship Id="rId4" Type="http://schemas.openxmlformats.org/officeDocument/2006/relationships/hyperlink" Target="https://www.edx.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glassdoor.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indtool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www.udemy.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hyperlink" Target="https://www.linkedin.com/learning" TargetMode="External"/><Relationship Id="rId4" Type="http://schemas.openxmlformats.org/officeDocument/2006/relationships/hyperlink" Target="https://www.khanacademy.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7"/>
          <p:cNvSpPr/>
          <p:nvPr/>
        </p:nvSpPr>
        <p:spPr>
          <a:xfrm>
            <a:off x="6150425" y="539100"/>
            <a:ext cx="2993700" cy="460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0" name="Google Shape;660;p27"/>
          <p:cNvPicPr preferRelativeResize="0">
            <a:picLocks noGrp="1"/>
          </p:cNvPicPr>
          <p:nvPr>
            <p:ph type="pic" idx="2"/>
          </p:nvPr>
        </p:nvPicPr>
        <p:blipFill rotWithShape="1">
          <a:blip r:embed="rId3"/>
          <a:srcRect l="7434" r="49874"/>
          <a:stretch/>
        </p:blipFill>
        <p:spPr>
          <a:xfrm>
            <a:off x="5482926" y="0"/>
            <a:ext cx="2949774" cy="4604400"/>
          </a:xfrm>
          <a:prstGeom prst="rect">
            <a:avLst/>
          </a:prstGeom>
        </p:spPr>
      </p:pic>
      <p:sp>
        <p:nvSpPr>
          <p:cNvPr id="661" name="Google Shape;661;p27"/>
          <p:cNvSpPr txBox="1">
            <a:spLocks noGrp="1"/>
          </p:cNvSpPr>
          <p:nvPr>
            <p:ph type="ctrTitle"/>
          </p:nvPr>
        </p:nvSpPr>
        <p:spPr>
          <a:xfrm>
            <a:off x="720000" y="1655600"/>
            <a:ext cx="4194900" cy="18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Reflective </a:t>
            </a:r>
            <a:r>
              <a:rPr lang="en" dirty="0">
                <a:highlight>
                  <a:schemeClr val="accent1"/>
                </a:highlight>
              </a:rPr>
              <a:t>Analyst</a:t>
            </a:r>
            <a:endParaRPr dirty="0">
              <a:highlight>
                <a:schemeClr val="accent1"/>
              </a:highlight>
            </a:endParaRPr>
          </a:p>
        </p:txBody>
      </p:sp>
      <p:sp>
        <p:nvSpPr>
          <p:cNvPr id="662" name="Google Shape;662;p27"/>
          <p:cNvSpPr txBox="1">
            <a:spLocks noGrp="1"/>
          </p:cNvSpPr>
          <p:nvPr>
            <p:ph type="subTitle" idx="1"/>
          </p:nvPr>
        </p:nvSpPr>
        <p:spPr>
          <a:xfrm>
            <a:off x="720000" y="3492075"/>
            <a:ext cx="4263480" cy="815700"/>
          </a:xfrm>
          <a:prstGeom prst="rect">
            <a:avLst/>
          </a:prstGeom>
        </p:spPr>
        <p:txBody>
          <a:bodyPr spcFirstLastPara="1" wrap="square" lIns="91425" tIns="91425" rIns="91425" bIns="91425" anchor="t" anchorCtr="0">
            <a:noAutofit/>
          </a:bodyPr>
          <a:lstStyle/>
          <a:p>
            <a:pPr marL="0" indent="0"/>
            <a:r>
              <a:rPr lang="en" dirty="0"/>
              <a:t>Developing </a:t>
            </a:r>
            <a:r>
              <a:rPr lang="en-US" dirty="0"/>
              <a:t>Skills to Meet the Evolving Tech Landscape</a:t>
            </a:r>
          </a:p>
          <a:p>
            <a:pPr marL="0" lvl="0" indent="0" algn="l" rtl="0">
              <a:spcBef>
                <a:spcPts val="0"/>
              </a:spcBef>
              <a:spcAft>
                <a:spcPts val="0"/>
              </a:spcAft>
              <a:buNone/>
            </a:pPr>
            <a:endParaRPr dirty="0"/>
          </a:p>
        </p:txBody>
      </p:sp>
      <p:sp>
        <p:nvSpPr>
          <p:cNvPr id="663" name="Google Shape;663;p27"/>
          <p:cNvSpPr txBox="1">
            <a:spLocks noGrp="1"/>
          </p:cNvSpPr>
          <p:nvPr>
            <p:ph type="sldNum" idx="12"/>
          </p:nvPr>
        </p:nvSpPr>
        <p:spPr>
          <a:xfrm>
            <a:off x="720025"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0"/>
          <p:cNvSpPr txBox="1">
            <a:spLocks noGrp="1"/>
          </p:cNvSpPr>
          <p:nvPr>
            <p:ph type="sldNum" idx="12"/>
          </p:nvPr>
        </p:nvSpPr>
        <p:spPr>
          <a:xfrm>
            <a:off x="720025"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sz="1000"/>
          </a:p>
        </p:txBody>
      </p:sp>
      <p:sp>
        <p:nvSpPr>
          <p:cNvPr id="707" name="Google Shape;707;p30"/>
          <p:cNvSpPr txBox="1">
            <a:spLocks noGrp="1"/>
          </p:cNvSpPr>
          <p:nvPr>
            <p:ph type="subTitle" idx="1"/>
          </p:nvPr>
        </p:nvSpPr>
        <p:spPr>
          <a:xfrm>
            <a:off x="713232" y="948450"/>
            <a:ext cx="3273300" cy="27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0" dirty="0">
                <a:solidFill>
                  <a:srgbClr val="000000"/>
                </a:solidFill>
                <a:effectLst/>
                <a:latin typeface="Poppins" panose="00000500000000000000" pitchFamily="2" charset="0"/>
              </a:rPr>
              <a:t>In the ever-shifting terrain of the technology and business analysis sector, the need for self-assessment and continuous personal development is paramount. To align with industry demands, professionals must regularly introspect, gauge their competencies, and chart paths for improvement. </a:t>
            </a:r>
          </a:p>
          <a:p>
            <a:pPr marL="0" lvl="0" indent="0" algn="l" rtl="0">
              <a:spcBef>
                <a:spcPts val="0"/>
              </a:spcBef>
              <a:spcAft>
                <a:spcPts val="0"/>
              </a:spcAft>
              <a:buNone/>
            </a:pPr>
            <a:endParaRPr lang="en-US" dirty="0">
              <a:solidFill>
                <a:srgbClr val="000000"/>
              </a:solidFill>
              <a:latin typeface="Poppins" panose="00000500000000000000" pitchFamily="2" charset="0"/>
            </a:endParaRPr>
          </a:p>
          <a:p>
            <a:pPr marL="0" lvl="0" indent="0" algn="l" rtl="0">
              <a:spcBef>
                <a:spcPts val="0"/>
              </a:spcBef>
              <a:spcAft>
                <a:spcPts val="0"/>
              </a:spcAft>
              <a:buNone/>
            </a:pPr>
            <a:r>
              <a:rPr lang="en-US" i="0" dirty="0">
                <a:solidFill>
                  <a:srgbClr val="000000"/>
                </a:solidFill>
                <a:effectLst/>
                <a:latin typeface="Poppins" panose="00000500000000000000" pitchFamily="2" charset="0"/>
              </a:rPr>
              <a:t>This </a:t>
            </a:r>
            <a:r>
              <a:rPr lang="en-US" b="1" i="0" dirty="0">
                <a:solidFill>
                  <a:srgbClr val="000000"/>
                </a:solidFill>
                <a:effectLst/>
                <a:latin typeface="Poppins" panose="00000500000000000000" pitchFamily="2" charset="0"/>
              </a:rPr>
              <a:t>presentation</a:t>
            </a:r>
            <a:r>
              <a:rPr lang="en-US" i="0" dirty="0">
                <a:solidFill>
                  <a:srgbClr val="000000"/>
                </a:solidFill>
                <a:effectLst/>
                <a:latin typeface="Poppins" panose="00000500000000000000" pitchFamily="2" charset="0"/>
              </a:rPr>
              <a:t> guides your through techniques and strategies to assess personal skills, offering guidance on fostering growth in the tech realm.</a:t>
            </a:r>
            <a:endParaRPr dirty="0"/>
          </a:p>
        </p:txBody>
      </p:sp>
      <p:sp>
        <p:nvSpPr>
          <p:cNvPr id="708" name="Google Shape;708;p30"/>
          <p:cNvSpPr/>
          <p:nvPr/>
        </p:nvSpPr>
        <p:spPr>
          <a:xfrm>
            <a:off x="5376575" y="0"/>
            <a:ext cx="3047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30"/>
          <p:cNvPicPr preferRelativeResize="0">
            <a:picLocks noGrp="1"/>
          </p:cNvPicPr>
          <p:nvPr>
            <p:ph type="pic" idx="2"/>
          </p:nvPr>
        </p:nvPicPr>
        <p:blipFill>
          <a:blip r:embed="rId3"/>
          <a:srcRect l="27456" r="27456"/>
          <a:stretch/>
        </p:blipFill>
        <p:spPr>
          <a:xfrm>
            <a:off x="4777850" y="0"/>
            <a:ext cx="3115200" cy="460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713232" y="539496"/>
            <a:ext cx="4162500"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t>
            </a:r>
            <a:r>
              <a:rPr lang="en-CA" dirty="0"/>
              <a:t>e</a:t>
            </a:r>
            <a:r>
              <a:rPr lang="en" dirty="0"/>
              <a:t>chnique 1:</a:t>
            </a:r>
            <a:br>
              <a:rPr lang="en" dirty="0"/>
            </a:br>
            <a:r>
              <a:rPr lang="en" dirty="0">
                <a:highlight>
                  <a:schemeClr val="accent1"/>
                </a:highlight>
              </a:rPr>
              <a:t>Self Assessment</a:t>
            </a:r>
            <a:endParaRPr dirty="0">
              <a:highlight>
                <a:schemeClr val="accent1"/>
              </a:highlight>
            </a:endParaRPr>
          </a:p>
        </p:txBody>
      </p:sp>
      <p:sp>
        <p:nvSpPr>
          <p:cNvPr id="728" name="Google Shape;728;p32"/>
          <p:cNvSpPr/>
          <p:nvPr/>
        </p:nvSpPr>
        <p:spPr>
          <a:xfrm>
            <a:off x="5964700" y="540000"/>
            <a:ext cx="2923800" cy="4322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txBox="1">
            <a:spLocks noGrp="1"/>
          </p:cNvSpPr>
          <p:nvPr>
            <p:ph type="body" idx="1"/>
          </p:nvPr>
        </p:nvSpPr>
        <p:spPr>
          <a:xfrm>
            <a:off x="720000" y="1526375"/>
            <a:ext cx="4162500" cy="2400300"/>
          </a:xfrm>
          <a:prstGeom prst="rect">
            <a:avLst/>
          </a:prstGeom>
        </p:spPr>
        <p:txBody>
          <a:bodyPr spcFirstLastPara="1" wrap="square" lIns="91425" tIns="91425" rIns="91425" bIns="91425" anchor="t" anchorCtr="0">
            <a:noAutofit/>
          </a:bodyPr>
          <a:lstStyle/>
          <a:p>
            <a:pPr marL="0" indent="0">
              <a:buClr>
                <a:srgbClr val="273D40"/>
              </a:buClr>
              <a:buSzPts val="600"/>
              <a:buNone/>
            </a:pPr>
            <a:r>
              <a:rPr lang="en-US" b="1" i="0" dirty="0">
                <a:solidFill>
                  <a:srgbClr val="000000"/>
                </a:solidFill>
                <a:effectLst/>
                <a:latin typeface="Poppins" panose="00000500000000000000" pitchFamily="2" charset="0"/>
              </a:rPr>
              <a:t>The Foundation of Personal Growth</a:t>
            </a:r>
            <a:endParaRPr lang="en-US" dirty="0">
              <a:solidFill>
                <a:srgbClr val="000000"/>
              </a:solidFill>
              <a:latin typeface="Poppins" panose="00000500000000000000" pitchFamily="2" charset="0"/>
            </a:endParaRPr>
          </a:p>
          <a:p>
            <a:pPr marL="0" indent="0">
              <a:buClr>
                <a:srgbClr val="273D40"/>
              </a:buClr>
              <a:buSzPts val="600"/>
              <a:buNone/>
            </a:pPr>
            <a:r>
              <a:rPr lang="en-US" dirty="0"/>
              <a:t>Initiating the journey of self-improvement begins with understanding one's current skill set. </a:t>
            </a:r>
          </a:p>
          <a:p>
            <a:pPr marL="0" indent="0">
              <a:buClr>
                <a:srgbClr val="273D40"/>
              </a:buClr>
              <a:buSzPts val="600"/>
              <a:buNone/>
            </a:pPr>
            <a:endParaRPr lang="en-US" dirty="0"/>
          </a:p>
          <a:p>
            <a:pPr marL="0" indent="0">
              <a:buClr>
                <a:srgbClr val="273D40"/>
              </a:buClr>
              <a:buSzPts val="600"/>
              <a:buNone/>
            </a:pPr>
            <a:r>
              <a:rPr lang="en-US" dirty="0"/>
              <a:t>Comprehensive </a:t>
            </a:r>
            <a:r>
              <a:rPr lang="en-US" b="1" i="1" dirty="0"/>
              <a:t>self-assessment tools</a:t>
            </a:r>
            <a:r>
              <a:rPr lang="en-US" dirty="0"/>
              <a:t>, such as the </a:t>
            </a:r>
            <a:r>
              <a:rPr lang="en-US" dirty="0">
                <a:hlinkClick r:id="rId3">
                  <a:extLst>
                    <a:ext uri="{A12FA001-AC4F-418D-AE19-62706E023703}">
                      <ahyp:hlinkClr xmlns:ahyp="http://schemas.microsoft.com/office/drawing/2018/hyperlinkcolor" val="tx"/>
                    </a:ext>
                  </a:extLst>
                </a:hlinkClick>
              </a:rPr>
              <a:t>Myers-Briggs Type Indicator (MBTI)</a:t>
            </a:r>
            <a:r>
              <a:rPr lang="en-US" dirty="0"/>
              <a:t>, are designed to help individuals understand their inherent strengths and tendencies. While these tools offer broad insights, tailoring them to the tech and business analysis sphere involves juxtaposing their results with industry-specific competencies.</a:t>
            </a:r>
            <a:endParaRPr dirty="0"/>
          </a:p>
        </p:txBody>
      </p:sp>
      <p:sp>
        <p:nvSpPr>
          <p:cNvPr id="731" name="Google Shape;731;p32"/>
          <p:cNvSpPr txBox="1">
            <a:spLocks noGrp="1"/>
          </p:cNvSpPr>
          <p:nvPr>
            <p:ph type="sldNum" idx="12"/>
          </p:nvPr>
        </p:nvSpPr>
        <p:spPr>
          <a:xfrm>
            <a:off x="720000"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sz="1000"/>
          </a:p>
        </p:txBody>
      </p:sp>
      <p:sp>
        <p:nvSpPr>
          <p:cNvPr id="3" name="Picture Placeholder 2">
            <a:extLst>
              <a:ext uri="{FF2B5EF4-FFF2-40B4-BE49-F238E27FC236}">
                <a16:creationId xmlns:a16="http://schemas.microsoft.com/office/drawing/2014/main" id="{755DB03C-C996-8AA6-964D-2D020AA784C7}"/>
              </a:ext>
            </a:extLst>
          </p:cNvPr>
          <p:cNvSpPr>
            <a:spLocks noGrp="1"/>
          </p:cNvSpPr>
          <p:nvPr>
            <p:ph type="pic" idx="2"/>
          </p:nvPr>
        </p:nvSpPr>
        <p:spPr>
          <a:xfrm>
            <a:off x="6111240" y="723900"/>
            <a:ext cx="2667000" cy="4419525"/>
          </a:xfrm>
        </p:spPr>
        <p:txBody>
          <a:bodyPr/>
          <a:lstStyle/>
          <a:p>
            <a:r>
              <a:rPr lang="en-US" sz="1400" b="1" dirty="0">
                <a:solidFill>
                  <a:schemeClr val="accent1"/>
                </a:solidFill>
                <a:latin typeface="Raleway"/>
                <a:sym typeface="Raleway"/>
              </a:rPr>
              <a:t>For example…</a:t>
            </a:r>
          </a:p>
          <a:p>
            <a:endParaRPr lang="en-US" sz="1400" b="1" dirty="0">
              <a:solidFill>
                <a:schemeClr val="accent1"/>
              </a:solidFill>
              <a:latin typeface="Raleway"/>
              <a:sym typeface="Raleway"/>
            </a:endParaRPr>
          </a:p>
          <a:p>
            <a:pPr>
              <a:lnSpc>
                <a:spcPct val="150000"/>
              </a:lnSpc>
            </a:pPr>
            <a:r>
              <a:rPr lang="en-US" sz="1200" dirty="0">
                <a:solidFill>
                  <a:schemeClr val="bg1"/>
                </a:solidFill>
                <a:latin typeface="Raleway"/>
                <a:sym typeface="Raleway"/>
              </a:rPr>
              <a:t>A Business Analyst might discover through the MBTI that they are an INTJ, implying a logical, structured approach to problem-solving. </a:t>
            </a:r>
          </a:p>
          <a:p>
            <a:pPr>
              <a:lnSpc>
                <a:spcPct val="150000"/>
              </a:lnSpc>
            </a:pPr>
            <a:endParaRPr lang="en-US" sz="1200" dirty="0">
              <a:solidFill>
                <a:schemeClr val="bg1"/>
              </a:solidFill>
              <a:latin typeface="Raleway"/>
              <a:sym typeface="Raleway"/>
            </a:endParaRPr>
          </a:p>
          <a:p>
            <a:pPr>
              <a:lnSpc>
                <a:spcPct val="150000"/>
              </a:lnSpc>
            </a:pPr>
            <a:r>
              <a:rPr lang="en-US" sz="1200" dirty="0">
                <a:solidFill>
                  <a:schemeClr val="bg1"/>
                </a:solidFill>
                <a:latin typeface="Raleway"/>
                <a:sym typeface="Raleway"/>
              </a:rPr>
              <a:t>This insight can be further nuanced by exploring resources like the </a:t>
            </a:r>
            <a:r>
              <a:rPr lang="en-US" sz="1200" dirty="0">
                <a:solidFill>
                  <a:schemeClr val="bg1"/>
                </a:solidFill>
                <a:latin typeface="Raleway"/>
                <a:sym typeface="Raleway"/>
                <a:hlinkClick r:id="rId4">
                  <a:extLst>
                    <a:ext uri="{A12FA001-AC4F-418D-AE19-62706E023703}">
                      <ahyp:hlinkClr xmlns:ahyp="http://schemas.microsoft.com/office/drawing/2018/hyperlinkcolor" val="tx"/>
                    </a:ext>
                  </a:extLst>
                </a:hlinkClick>
              </a:rPr>
              <a:t>International Institute of Business Analysis (IIBA)</a:t>
            </a:r>
            <a:r>
              <a:rPr lang="en-US" sz="1200" dirty="0">
                <a:solidFill>
                  <a:schemeClr val="bg1"/>
                </a:solidFill>
                <a:latin typeface="Raleway"/>
                <a:sym typeface="Raleway"/>
              </a:rPr>
              <a:t>, which details the competencies expected of Business Analysts, allowing for a comprehensive skill gap analysis.</a:t>
            </a:r>
            <a:endParaRPr lang="en-CA" sz="1200" dirty="0">
              <a:solidFill>
                <a:schemeClr val="bg1"/>
              </a:solidFill>
              <a:latin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092"/>
        <p:cNvGrpSpPr/>
        <p:nvPr/>
      </p:nvGrpSpPr>
      <p:grpSpPr>
        <a:xfrm>
          <a:off x="0" y="0"/>
          <a:ext cx="0" cy="0"/>
          <a:chOff x="0" y="0"/>
          <a:chExt cx="0" cy="0"/>
        </a:xfrm>
      </p:grpSpPr>
      <p:sp>
        <p:nvSpPr>
          <p:cNvPr id="11" name="Rectangle 10">
            <a:extLst>
              <a:ext uri="{FF2B5EF4-FFF2-40B4-BE49-F238E27FC236}">
                <a16:creationId xmlns:a16="http://schemas.microsoft.com/office/drawing/2014/main" id="{EF54C306-4428-8572-102E-1B2A6C20B408}"/>
              </a:ext>
            </a:extLst>
          </p:cNvPr>
          <p:cNvSpPr/>
          <p:nvPr/>
        </p:nvSpPr>
        <p:spPr>
          <a:xfrm>
            <a:off x="784860" y="777240"/>
            <a:ext cx="2964180" cy="35052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Google Shape;727;p32">
            <a:extLst>
              <a:ext uri="{FF2B5EF4-FFF2-40B4-BE49-F238E27FC236}">
                <a16:creationId xmlns:a16="http://schemas.microsoft.com/office/drawing/2014/main" id="{20AB1291-1209-D0AF-DF96-9494C3BA4DAB}"/>
              </a:ext>
            </a:extLst>
          </p:cNvPr>
          <p:cNvSpPr txBox="1">
            <a:spLocks noGrp="1"/>
          </p:cNvSpPr>
          <p:nvPr>
            <p:ph type="title"/>
          </p:nvPr>
        </p:nvSpPr>
        <p:spPr>
          <a:xfrm>
            <a:off x="713232" y="539496"/>
            <a:ext cx="4162500"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E4E4E4"/>
                </a:solidFill>
              </a:rPr>
              <a:t>T</a:t>
            </a:r>
            <a:r>
              <a:rPr lang="en-CA" dirty="0">
                <a:solidFill>
                  <a:srgbClr val="E4E4E4"/>
                </a:solidFill>
              </a:rPr>
              <a:t>e</a:t>
            </a:r>
            <a:r>
              <a:rPr lang="en" dirty="0">
                <a:solidFill>
                  <a:srgbClr val="E4E4E4"/>
                </a:solidFill>
              </a:rPr>
              <a:t>chnique 2:</a:t>
            </a:r>
            <a:br>
              <a:rPr lang="en" dirty="0">
                <a:solidFill>
                  <a:schemeClr val="bg1"/>
                </a:solidFill>
              </a:rPr>
            </a:br>
            <a:r>
              <a:rPr lang="en" dirty="0">
                <a:solidFill>
                  <a:schemeClr val="tx1"/>
                </a:solidFill>
              </a:rPr>
              <a:t>Embracing Feedback</a:t>
            </a:r>
            <a:endParaRPr dirty="0">
              <a:solidFill>
                <a:schemeClr val="tx1"/>
              </a:solidFill>
            </a:endParaRPr>
          </a:p>
        </p:txBody>
      </p:sp>
      <p:sp>
        <p:nvSpPr>
          <p:cNvPr id="5" name="Google Shape;728;p32">
            <a:extLst>
              <a:ext uri="{FF2B5EF4-FFF2-40B4-BE49-F238E27FC236}">
                <a16:creationId xmlns:a16="http://schemas.microsoft.com/office/drawing/2014/main" id="{97E7EF45-B4DB-D932-3DD8-7521EBA29E87}"/>
              </a:ext>
            </a:extLst>
          </p:cNvPr>
          <p:cNvSpPr/>
          <p:nvPr/>
        </p:nvSpPr>
        <p:spPr>
          <a:xfrm>
            <a:off x="5964700" y="2903220"/>
            <a:ext cx="2923800" cy="195888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E4E4E4"/>
                </a:solidFill>
                <a:hlinkClick r:id="rId3">
                  <a:extLst>
                    <a:ext uri="{A12FA001-AC4F-418D-AE19-62706E023703}">
                      <ahyp:hlinkClr xmlns:ahyp="http://schemas.microsoft.com/office/drawing/2018/hyperlinkcolor" val="tx"/>
                    </a:ext>
                  </a:extLst>
                </a:hlinkClick>
              </a:rPr>
              <a:t>Microsoft's Learning Paths</a:t>
            </a:r>
            <a:r>
              <a:rPr lang="en-US" dirty="0">
                <a:solidFill>
                  <a:srgbClr val="E4E4E4"/>
                </a:solidFill>
              </a:rPr>
              <a:t> offer a structured approach, where feedback is integral to understanding one's standing concerning industry standards.</a:t>
            </a:r>
            <a:endParaRPr dirty="0">
              <a:solidFill>
                <a:srgbClr val="E4E4E4"/>
              </a:solidFill>
            </a:endParaRPr>
          </a:p>
        </p:txBody>
      </p:sp>
      <p:sp>
        <p:nvSpPr>
          <p:cNvPr id="6" name="Google Shape;729;p32">
            <a:extLst>
              <a:ext uri="{FF2B5EF4-FFF2-40B4-BE49-F238E27FC236}">
                <a16:creationId xmlns:a16="http://schemas.microsoft.com/office/drawing/2014/main" id="{5570F8C5-539A-6689-DBBB-FCA4748E43B0}"/>
              </a:ext>
            </a:extLst>
          </p:cNvPr>
          <p:cNvSpPr txBox="1">
            <a:spLocks/>
          </p:cNvSpPr>
          <p:nvPr/>
        </p:nvSpPr>
        <p:spPr>
          <a:xfrm>
            <a:off x="720000" y="1526375"/>
            <a:ext cx="4162500" cy="240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
              </a:spcBef>
              <a:spcAft>
                <a:spcPts val="100"/>
              </a:spcAft>
              <a:buClr>
                <a:srgbClr val="273D40"/>
              </a:buClr>
              <a:buSzPts val="600"/>
            </a:pPr>
            <a:r>
              <a:rPr lang="en-US" b="1" dirty="0">
                <a:solidFill>
                  <a:srgbClr val="E4E4E4"/>
                </a:solidFill>
                <a:latin typeface="Poppins" panose="00000500000000000000" pitchFamily="2" charset="0"/>
              </a:rPr>
              <a:t>The Mirror to Our Blind Spots</a:t>
            </a:r>
            <a:endParaRPr lang="en-US" dirty="0">
              <a:solidFill>
                <a:srgbClr val="E4E4E4"/>
              </a:solidFill>
              <a:latin typeface="Poppins" panose="00000500000000000000" pitchFamily="2" charset="0"/>
            </a:endParaRPr>
          </a:p>
          <a:p>
            <a:pPr>
              <a:spcBef>
                <a:spcPts val="100"/>
              </a:spcBef>
              <a:spcAft>
                <a:spcPts val="100"/>
              </a:spcAft>
              <a:buClr>
                <a:srgbClr val="273D40"/>
              </a:buClr>
              <a:buSzPts val="600"/>
            </a:pPr>
            <a:r>
              <a:rPr lang="en-US" dirty="0">
                <a:solidFill>
                  <a:srgbClr val="E4E4E4"/>
                </a:solidFill>
              </a:rPr>
              <a:t>While self-reflection is valuable, external feedback provides a more holistic perspective.</a:t>
            </a:r>
          </a:p>
          <a:p>
            <a:pPr>
              <a:spcBef>
                <a:spcPts val="100"/>
              </a:spcBef>
              <a:spcAft>
                <a:spcPts val="100"/>
              </a:spcAft>
              <a:buClr>
                <a:srgbClr val="273D40"/>
              </a:buClr>
              <a:buSzPts val="600"/>
            </a:pPr>
            <a:endParaRPr lang="en-US" dirty="0">
              <a:solidFill>
                <a:srgbClr val="E4E4E4"/>
              </a:solidFill>
            </a:endParaRPr>
          </a:p>
          <a:p>
            <a:pPr>
              <a:spcBef>
                <a:spcPts val="100"/>
              </a:spcBef>
              <a:spcAft>
                <a:spcPts val="100"/>
              </a:spcAft>
              <a:buClr>
                <a:srgbClr val="273D40"/>
              </a:buClr>
              <a:buSzPts val="600"/>
            </a:pPr>
            <a:r>
              <a:rPr lang="en-US" dirty="0">
                <a:solidFill>
                  <a:srgbClr val="E4E4E4"/>
                </a:solidFill>
              </a:rPr>
              <a:t>Seeking feedback from peers, supervisors, or mentors can uncover areas of improvement often overlooked in self-assessment.</a:t>
            </a:r>
          </a:p>
          <a:p>
            <a:pPr>
              <a:spcBef>
                <a:spcPts val="100"/>
              </a:spcBef>
              <a:spcAft>
                <a:spcPts val="100"/>
              </a:spcAft>
              <a:buClr>
                <a:srgbClr val="273D40"/>
              </a:buClr>
              <a:buSzPts val="600"/>
            </a:pPr>
            <a:endParaRPr lang="en-US" dirty="0">
              <a:solidFill>
                <a:srgbClr val="E4E4E4"/>
              </a:solidFill>
            </a:endParaRPr>
          </a:p>
          <a:p>
            <a:pPr>
              <a:spcBef>
                <a:spcPts val="100"/>
              </a:spcBef>
              <a:spcAft>
                <a:spcPts val="100"/>
              </a:spcAft>
              <a:buClr>
                <a:srgbClr val="273D40"/>
              </a:buClr>
              <a:buSzPts val="600"/>
            </a:pPr>
            <a:r>
              <a:rPr lang="en-US" dirty="0">
                <a:solidFill>
                  <a:srgbClr val="E4E4E4"/>
                </a:solidFill>
              </a:rPr>
              <a:t>Companies like Microsoft encourage a culture of continuous feedback, recognizing it as the bedrock of personal and professional development. </a:t>
            </a:r>
          </a:p>
        </p:txBody>
      </p:sp>
      <p:sp>
        <p:nvSpPr>
          <p:cNvPr id="7" name="Google Shape;731;p32">
            <a:extLst>
              <a:ext uri="{FF2B5EF4-FFF2-40B4-BE49-F238E27FC236}">
                <a16:creationId xmlns:a16="http://schemas.microsoft.com/office/drawing/2014/main" id="{362672EC-16EE-5180-BB85-7C836C8DC8D6}"/>
              </a:ext>
            </a:extLst>
          </p:cNvPr>
          <p:cNvSpPr txBox="1">
            <a:spLocks/>
          </p:cNvSpPr>
          <p:nvPr/>
        </p:nvSpPr>
        <p:spPr>
          <a:xfrm>
            <a:off x="720000" y="4604400"/>
            <a:ext cx="255600" cy="218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 smtClean="0">
                <a:solidFill>
                  <a:schemeClr val="bg1"/>
                </a:solidFill>
              </a:rPr>
              <a:pPr/>
              <a:t>4</a:t>
            </a:fld>
            <a:endParaRPr lang="en" sz="1000">
              <a:solidFill>
                <a:schemeClr val="bg1"/>
              </a:solidFill>
            </a:endParaRPr>
          </a:p>
        </p:txBody>
      </p:sp>
      <p:pic>
        <p:nvPicPr>
          <p:cNvPr id="1028" name="Picture 4" descr="thumbnail image 1 of blog post titled &#10; &#10; &#10;  &#10; &#10; &#10; &#10;    &#10;  &#10;   &#10;    &#10;      &#10;       Introducing Microsoft 365 Learning Paths on Microsoft Learn&#10;       &#10;      &#10;     &#10;   &#10;  &#10; &#10;   &#10; &#10; &#10; &#10; &#10; &#10;">
            <a:extLst>
              <a:ext uri="{FF2B5EF4-FFF2-40B4-BE49-F238E27FC236}">
                <a16:creationId xmlns:a16="http://schemas.microsoft.com/office/drawing/2014/main" id="{3F801452-AF12-7C2C-7802-24083ACB9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555" y="1526375"/>
            <a:ext cx="3260090" cy="1617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713232" y="539496"/>
            <a:ext cx="4162500"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t>
            </a:r>
            <a:r>
              <a:rPr lang="en-CA" dirty="0"/>
              <a:t>e</a:t>
            </a:r>
            <a:r>
              <a:rPr lang="en" dirty="0"/>
              <a:t>chnique 3:</a:t>
            </a:r>
            <a:br>
              <a:rPr lang="en" dirty="0"/>
            </a:br>
            <a:r>
              <a:rPr lang="en" dirty="0">
                <a:highlight>
                  <a:schemeClr val="accent1"/>
                </a:highlight>
              </a:rPr>
              <a:t>Industry Benchmarks</a:t>
            </a:r>
            <a:endParaRPr dirty="0">
              <a:highlight>
                <a:schemeClr val="accent1"/>
              </a:highlight>
            </a:endParaRPr>
          </a:p>
        </p:txBody>
      </p:sp>
      <p:sp>
        <p:nvSpPr>
          <p:cNvPr id="728" name="Google Shape;728;p32"/>
          <p:cNvSpPr/>
          <p:nvPr/>
        </p:nvSpPr>
        <p:spPr>
          <a:xfrm>
            <a:off x="5964700" y="540000"/>
            <a:ext cx="2923800" cy="4322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txBox="1">
            <a:spLocks noGrp="1"/>
          </p:cNvSpPr>
          <p:nvPr>
            <p:ph type="body" idx="1"/>
          </p:nvPr>
        </p:nvSpPr>
        <p:spPr>
          <a:xfrm>
            <a:off x="720000" y="1526375"/>
            <a:ext cx="4162500" cy="2400300"/>
          </a:xfrm>
          <a:prstGeom prst="rect">
            <a:avLst/>
          </a:prstGeom>
        </p:spPr>
        <p:txBody>
          <a:bodyPr spcFirstLastPara="1" wrap="square" lIns="91425" tIns="91425" rIns="91425" bIns="91425" anchor="t" anchorCtr="0">
            <a:noAutofit/>
          </a:bodyPr>
          <a:lstStyle/>
          <a:p>
            <a:pPr marL="0" indent="0">
              <a:buClr>
                <a:srgbClr val="273D40"/>
              </a:buClr>
              <a:buSzPts val="600"/>
              <a:buNone/>
            </a:pPr>
            <a:r>
              <a:rPr lang="en-US" b="1" i="0" dirty="0">
                <a:solidFill>
                  <a:srgbClr val="000000"/>
                </a:solidFill>
                <a:effectLst/>
                <a:latin typeface="Poppins" panose="00000500000000000000" pitchFamily="2" charset="0"/>
              </a:rPr>
              <a:t>The Foundation of Personal Growth</a:t>
            </a:r>
            <a:endParaRPr lang="en-US" dirty="0">
              <a:solidFill>
                <a:srgbClr val="000000"/>
              </a:solidFill>
              <a:latin typeface="Poppins" panose="00000500000000000000" pitchFamily="2" charset="0"/>
            </a:endParaRPr>
          </a:p>
          <a:p>
            <a:pPr marL="0" indent="0">
              <a:buClr>
                <a:srgbClr val="273D40"/>
              </a:buClr>
              <a:buSzPts val="600"/>
              <a:buNone/>
            </a:pPr>
            <a:r>
              <a:rPr lang="en-US" dirty="0"/>
              <a:t>Staying updated with industry benchmarks is a proactive approach to skill assessment.</a:t>
            </a:r>
          </a:p>
          <a:p>
            <a:pPr marL="0" indent="0">
              <a:buClr>
                <a:srgbClr val="273D40"/>
              </a:buClr>
              <a:buSzPts val="600"/>
              <a:buNone/>
            </a:pPr>
            <a:endParaRPr lang="en-US" dirty="0"/>
          </a:p>
          <a:p>
            <a:pPr marL="0" indent="0">
              <a:buClr>
                <a:srgbClr val="273D40"/>
              </a:buClr>
              <a:buSzPts val="600"/>
              <a:buNone/>
            </a:pPr>
            <a:r>
              <a:rPr lang="en-US" dirty="0"/>
              <a:t>Certifications and courses, such as those provided by </a:t>
            </a:r>
            <a:r>
              <a:rPr lang="en-US" dirty="0">
                <a:hlinkClick r:id="rId3">
                  <a:extLst>
                    <a:ext uri="{A12FA001-AC4F-418D-AE19-62706E023703}">
                      <ahyp:hlinkClr xmlns:ahyp="http://schemas.microsoft.com/office/drawing/2018/hyperlinkcolor" val="tx"/>
                    </a:ext>
                  </a:extLst>
                </a:hlinkClick>
              </a:rPr>
              <a:t>Coursera</a:t>
            </a:r>
            <a:r>
              <a:rPr lang="en-US" dirty="0"/>
              <a:t> or </a:t>
            </a:r>
            <a:r>
              <a:rPr lang="en-US" dirty="0">
                <a:hlinkClick r:id="rId4">
                  <a:extLst>
                    <a:ext uri="{A12FA001-AC4F-418D-AE19-62706E023703}">
                      <ahyp:hlinkClr xmlns:ahyp="http://schemas.microsoft.com/office/drawing/2018/hyperlinkcolor" val="tx"/>
                    </a:ext>
                  </a:extLst>
                </a:hlinkClick>
              </a:rPr>
              <a:t>edX</a:t>
            </a:r>
            <a:r>
              <a:rPr lang="en-US" dirty="0"/>
              <a:t>, can serve as benchmarks. For instance, a Data Analyst might pursue a certification in Python programming. Upon completion, not only does the analyst acquire a skill, but they also have a tangible metric to gauge their proficiency against industry standards.</a:t>
            </a:r>
            <a:endParaRPr dirty="0"/>
          </a:p>
        </p:txBody>
      </p:sp>
      <p:sp>
        <p:nvSpPr>
          <p:cNvPr id="731" name="Google Shape;731;p32"/>
          <p:cNvSpPr txBox="1">
            <a:spLocks noGrp="1"/>
          </p:cNvSpPr>
          <p:nvPr>
            <p:ph type="sldNum" idx="12"/>
          </p:nvPr>
        </p:nvSpPr>
        <p:spPr>
          <a:xfrm>
            <a:off x="720000"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sz="1000"/>
          </a:p>
        </p:txBody>
      </p:sp>
      <p:sp>
        <p:nvSpPr>
          <p:cNvPr id="3" name="Picture Placeholder 2">
            <a:extLst>
              <a:ext uri="{FF2B5EF4-FFF2-40B4-BE49-F238E27FC236}">
                <a16:creationId xmlns:a16="http://schemas.microsoft.com/office/drawing/2014/main" id="{755DB03C-C996-8AA6-964D-2D020AA784C7}"/>
              </a:ext>
            </a:extLst>
          </p:cNvPr>
          <p:cNvSpPr>
            <a:spLocks noGrp="1"/>
          </p:cNvSpPr>
          <p:nvPr>
            <p:ph type="pic" idx="2"/>
          </p:nvPr>
        </p:nvSpPr>
        <p:spPr>
          <a:xfrm>
            <a:off x="6111240" y="3114907"/>
            <a:ext cx="2667000" cy="1488593"/>
          </a:xfrm>
        </p:spPr>
        <p:txBody>
          <a:bodyPr/>
          <a:lstStyle/>
          <a:p>
            <a:r>
              <a:rPr lang="en-US" sz="1400" b="1" dirty="0">
                <a:solidFill>
                  <a:schemeClr val="accent1"/>
                </a:solidFill>
                <a:latin typeface="Raleway"/>
                <a:sym typeface="Raleway"/>
              </a:rPr>
              <a:t>EXPLORE:</a:t>
            </a:r>
          </a:p>
          <a:p>
            <a:endParaRPr lang="en-US" sz="1400" b="1" dirty="0">
              <a:solidFill>
                <a:schemeClr val="accent1"/>
              </a:solidFill>
              <a:latin typeface="Raleway"/>
              <a:sym typeface="Raleway"/>
            </a:endParaRPr>
          </a:p>
          <a:p>
            <a:pPr algn="l"/>
            <a:r>
              <a:rPr lang="en-US" sz="1400" b="1" dirty="0">
                <a:solidFill>
                  <a:schemeClr val="bg1"/>
                </a:solidFill>
                <a:latin typeface="Raleway"/>
                <a:hlinkClick r:id="rId5">
                  <a:extLst>
                    <a:ext uri="{A12FA001-AC4F-418D-AE19-62706E023703}">
                      <ahyp:hlinkClr xmlns:ahyp="http://schemas.microsoft.com/office/drawing/2018/hyperlinkcolor" val="tx"/>
                    </a:ext>
                  </a:extLst>
                </a:hlinkClick>
              </a:rPr>
              <a:t>Top 10 edX Alternatives &amp; Competitors</a:t>
            </a:r>
            <a:endParaRPr lang="en-US" sz="1400" b="1" dirty="0">
              <a:solidFill>
                <a:schemeClr val="bg1"/>
              </a:solidFill>
              <a:latin typeface="Raleway"/>
            </a:endParaRPr>
          </a:p>
          <a:p>
            <a:endParaRPr lang="en-US" sz="1400" b="1" dirty="0">
              <a:solidFill>
                <a:schemeClr val="accent1"/>
              </a:solidFill>
              <a:latin typeface="Raleway"/>
              <a:sym typeface="Raleway"/>
            </a:endParaRPr>
          </a:p>
          <a:p>
            <a:endParaRPr lang="en-US" sz="1400" b="1" dirty="0">
              <a:solidFill>
                <a:schemeClr val="accent1"/>
              </a:solidFill>
              <a:latin typeface="Raleway"/>
              <a:sym typeface="Raleway"/>
            </a:endParaRPr>
          </a:p>
          <a:p>
            <a:endParaRPr lang="en-US" sz="1400" b="1" dirty="0">
              <a:solidFill>
                <a:schemeClr val="accent1"/>
              </a:solidFill>
              <a:latin typeface="Raleway"/>
              <a:sym typeface="Raleway"/>
            </a:endParaRPr>
          </a:p>
          <a:p>
            <a:endParaRPr lang="en-US" sz="1400" b="1" dirty="0">
              <a:solidFill>
                <a:schemeClr val="accent1"/>
              </a:solidFill>
              <a:latin typeface="Raleway"/>
              <a:sym typeface="Raleway"/>
            </a:endParaRPr>
          </a:p>
        </p:txBody>
      </p:sp>
      <p:pic>
        <p:nvPicPr>
          <p:cNvPr id="4" name="Picture 3" descr="A stack of books and dice spelling study&#10;&#10;Description automatically generated">
            <a:extLst>
              <a:ext uri="{FF2B5EF4-FFF2-40B4-BE49-F238E27FC236}">
                <a16:creationId xmlns:a16="http://schemas.microsoft.com/office/drawing/2014/main" id="{46CCA409-74B6-9130-55AF-EAC0DC144C73}"/>
              </a:ext>
            </a:extLst>
          </p:cNvPr>
          <p:cNvPicPr>
            <a:picLocks noChangeAspect="1"/>
          </p:cNvPicPr>
          <p:nvPr/>
        </p:nvPicPr>
        <p:blipFill rotWithShape="1">
          <a:blip r:embed="rId6"/>
          <a:srcRect l="18793" r="18407" b="32213"/>
          <a:stretch/>
        </p:blipFill>
        <p:spPr>
          <a:xfrm>
            <a:off x="5648883" y="775872"/>
            <a:ext cx="2923800" cy="2103163"/>
          </a:xfrm>
          <a:prstGeom prst="rect">
            <a:avLst/>
          </a:prstGeom>
        </p:spPr>
      </p:pic>
    </p:spTree>
    <p:extLst>
      <p:ext uri="{BB962C8B-B14F-4D97-AF65-F5344CB8AC3E}">
        <p14:creationId xmlns:p14="http://schemas.microsoft.com/office/powerpoint/2010/main" val="426111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713232" y="200722"/>
            <a:ext cx="4162500" cy="10023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t>
            </a:r>
            <a:r>
              <a:rPr lang="en-CA" dirty="0"/>
              <a:t>e</a:t>
            </a:r>
            <a:r>
              <a:rPr lang="en" dirty="0"/>
              <a:t>chnique 4:</a:t>
            </a:r>
            <a:br>
              <a:rPr lang="en" dirty="0"/>
            </a:br>
            <a:r>
              <a:rPr lang="en" dirty="0">
                <a:highlight>
                  <a:schemeClr val="accent1"/>
                </a:highlight>
              </a:rPr>
              <a:t>Mapping Job to Roles</a:t>
            </a:r>
            <a:endParaRPr dirty="0">
              <a:highlight>
                <a:schemeClr val="accent1"/>
              </a:highlight>
            </a:endParaRPr>
          </a:p>
        </p:txBody>
      </p:sp>
      <p:sp>
        <p:nvSpPr>
          <p:cNvPr id="728" name="Google Shape;728;p32"/>
          <p:cNvSpPr/>
          <p:nvPr/>
        </p:nvSpPr>
        <p:spPr>
          <a:xfrm>
            <a:off x="5964700" y="540000"/>
            <a:ext cx="2923800" cy="4322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txBox="1">
            <a:spLocks noGrp="1"/>
          </p:cNvSpPr>
          <p:nvPr>
            <p:ph type="body" idx="1"/>
          </p:nvPr>
        </p:nvSpPr>
        <p:spPr>
          <a:xfrm>
            <a:off x="720000" y="1526375"/>
            <a:ext cx="4162500" cy="2400300"/>
          </a:xfrm>
          <a:prstGeom prst="rect">
            <a:avLst/>
          </a:prstGeom>
        </p:spPr>
        <p:txBody>
          <a:bodyPr spcFirstLastPara="1" wrap="square" lIns="91425" tIns="91425" rIns="91425" bIns="91425" anchor="t" anchorCtr="0">
            <a:noAutofit/>
          </a:bodyPr>
          <a:lstStyle/>
          <a:p>
            <a:pPr marL="0" indent="0">
              <a:buClr>
                <a:srgbClr val="273D40"/>
              </a:buClr>
              <a:buSzPts val="600"/>
              <a:buNone/>
            </a:pPr>
            <a:r>
              <a:rPr lang="en-US" b="1" i="0" dirty="0">
                <a:solidFill>
                  <a:srgbClr val="000000"/>
                </a:solidFill>
                <a:effectLst/>
                <a:latin typeface="Poppins" panose="00000500000000000000" pitchFamily="2" charset="0"/>
              </a:rPr>
              <a:t>The Litmus Test of Relevance</a:t>
            </a:r>
            <a:endParaRPr lang="en-US" dirty="0">
              <a:solidFill>
                <a:srgbClr val="000000"/>
              </a:solidFill>
              <a:latin typeface="Poppins" panose="00000500000000000000" pitchFamily="2" charset="0"/>
            </a:endParaRPr>
          </a:p>
          <a:p>
            <a:pPr marL="0" indent="0">
              <a:buClr>
                <a:srgbClr val="273D40"/>
              </a:buClr>
              <a:buSzPts val="600"/>
              <a:buNone/>
            </a:pPr>
            <a:r>
              <a:rPr lang="en-US" dirty="0"/>
              <a:t>Another effective strategy is to periodically review job listings in one's desired role or career progression path. </a:t>
            </a:r>
          </a:p>
          <a:p>
            <a:pPr marL="0" indent="0">
              <a:buClr>
                <a:srgbClr val="273D40"/>
              </a:buClr>
              <a:buSzPts val="600"/>
              <a:buNone/>
            </a:pPr>
            <a:endParaRPr lang="en-US" dirty="0"/>
          </a:p>
          <a:p>
            <a:pPr marL="0" indent="0">
              <a:buClr>
                <a:srgbClr val="273D40"/>
              </a:buClr>
              <a:buSzPts val="600"/>
              <a:buNone/>
            </a:pPr>
            <a:r>
              <a:rPr lang="en-US" dirty="0"/>
              <a:t>Websites like </a:t>
            </a:r>
            <a:r>
              <a:rPr lang="en-US" b="1" dirty="0">
                <a:hlinkClick r:id="rId3">
                  <a:extLst>
                    <a:ext uri="{A12FA001-AC4F-418D-AE19-62706E023703}">
                      <ahyp:hlinkClr xmlns:ahyp="http://schemas.microsoft.com/office/drawing/2018/hyperlinkcolor" val="tx"/>
                    </a:ext>
                  </a:extLst>
                </a:hlinkClick>
              </a:rPr>
              <a:t>LinkedIn</a:t>
            </a:r>
            <a:r>
              <a:rPr lang="en-US" dirty="0"/>
              <a:t> or </a:t>
            </a:r>
            <a:r>
              <a:rPr lang="en-US" b="1" dirty="0">
                <a:hlinkClick r:id="rId4">
                  <a:extLst>
                    <a:ext uri="{A12FA001-AC4F-418D-AE19-62706E023703}">
                      <ahyp:hlinkClr xmlns:ahyp="http://schemas.microsoft.com/office/drawing/2018/hyperlinkcolor" val="tx"/>
                    </a:ext>
                  </a:extLst>
                </a:hlinkClick>
              </a:rPr>
              <a:t>Glassdoor</a:t>
            </a:r>
            <a:r>
              <a:rPr lang="en-US" dirty="0"/>
              <a:t> can offer insights into the skills currently in demand. For example, an IT Analyst eyeing a shift towards Systems Analysis might discover the rising demand for proficiency in cloud integration tools. This revelation can guide targeted skill acquisition, ensuring relevance in the job market.</a:t>
            </a:r>
            <a:endParaRPr dirty="0"/>
          </a:p>
        </p:txBody>
      </p:sp>
      <p:sp>
        <p:nvSpPr>
          <p:cNvPr id="731" name="Google Shape;731;p32"/>
          <p:cNvSpPr txBox="1">
            <a:spLocks noGrp="1"/>
          </p:cNvSpPr>
          <p:nvPr>
            <p:ph type="sldNum" idx="12"/>
          </p:nvPr>
        </p:nvSpPr>
        <p:spPr>
          <a:xfrm>
            <a:off x="720000"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sz="1000"/>
          </a:p>
        </p:txBody>
      </p:sp>
      <p:pic>
        <p:nvPicPr>
          <p:cNvPr id="8" name="Picture Placeholder 7" descr="A coffee cup and a paper on a table&#10;&#10;Description automatically generated">
            <a:extLst>
              <a:ext uri="{FF2B5EF4-FFF2-40B4-BE49-F238E27FC236}">
                <a16:creationId xmlns:a16="http://schemas.microsoft.com/office/drawing/2014/main" id="{67C95BFF-FAF6-F02A-99C6-376C5D39E2F0}"/>
              </a:ext>
            </a:extLst>
          </p:cNvPr>
          <p:cNvPicPr>
            <a:picLocks noGrp="1" noChangeAspect="1"/>
          </p:cNvPicPr>
          <p:nvPr>
            <p:ph type="pic" idx="2"/>
          </p:nvPr>
        </p:nvPicPr>
        <p:blipFill>
          <a:blip r:embed="rId5"/>
          <a:srcRect l="26068" r="26068"/>
          <a:stretch>
            <a:fillRect/>
          </a:stretch>
        </p:blipFill>
        <p:spPr/>
      </p:pic>
    </p:spTree>
    <p:extLst>
      <p:ext uri="{BB962C8B-B14F-4D97-AF65-F5344CB8AC3E}">
        <p14:creationId xmlns:p14="http://schemas.microsoft.com/office/powerpoint/2010/main" val="326346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713232" y="200722"/>
            <a:ext cx="4162500" cy="10023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t>
            </a:r>
            <a:r>
              <a:rPr lang="en-CA" dirty="0"/>
              <a:t>e</a:t>
            </a:r>
            <a:r>
              <a:rPr lang="en" dirty="0"/>
              <a:t>chnique 5:</a:t>
            </a:r>
            <a:br>
              <a:rPr lang="en" dirty="0"/>
            </a:br>
            <a:r>
              <a:rPr lang="en" dirty="0">
                <a:highlight>
                  <a:schemeClr val="accent1"/>
                </a:highlight>
              </a:rPr>
              <a:t>Creating a PDP</a:t>
            </a:r>
            <a:endParaRPr dirty="0">
              <a:highlight>
                <a:schemeClr val="accent1"/>
              </a:highlight>
            </a:endParaRPr>
          </a:p>
        </p:txBody>
      </p:sp>
      <p:sp>
        <p:nvSpPr>
          <p:cNvPr id="728" name="Google Shape;728;p32"/>
          <p:cNvSpPr/>
          <p:nvPr/>
        </p:nvSpPr>
        <p:spPr>
          <a:xfrm>
            <a:off x="5964700" y="540000"/>
            <a:ext cx="2923800" cy="4322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txBox="1">
            <a:spLocks noGrp="1"/>
          </p:cNvSpPr>
          <p:nvPr>
            <p:ph type="body" idx="1"/>
          </p:nvPr>
        </p:nvSpPr>
        <p:spPr>
          <a:xfrm>
            <a:off x="720000" y="1526375"/>
            <a:ext cx="4162500" cy="2400300"/>
          </a:xfrm>
          <a:prstGeom prst="rect">
            <a:avLst/>
          </a:prstGeom>
        </p:spPr>
        <p:txBody>
          <a:bodyPr spcFirstLastPara="1" wrap="square" lIns="91425" tIns="91425" rIns="91425" bIns="91425" anchor="t" anchorCtr="0">
            <a:noAutofit/>
          </a:bodyPr>
          <a:lstStyle/>
          <a:p>
            <a:pPr marL="0" indent="0">
              <a:buClr>
                <a:srgbClr val="273D40"/>
              </a:buClr>
              <a:buSzPts val="600"/>
              <a:buNone/>
            </a:pPr>
            <a:r>
              <a:rPr lang="en-US" b="1" i="0" dirty="0">
                <a:solidFill>
                  <a:srgbClr val="000000"/>
                </a:solidFill>
                <a:effectLst/>
                <a:latin typeface="Poppins" panose="00000500000000000000" pitchFamily="2" charset="0"/>
              </a:rPr>
              <a:t>Personal Development Plan (PDP): </a:t>
            </a:r>
            <a:br>
              <a:rPr lang="en-US" b="1" i="0" dirty="0">
                <a:solidFill>
                  <a:srgbClr val="000000"/>
                </a:solidFill>
                <a:effectLst/>
                <a:latin typeface="Poppins" panose="00000500000000000000" pitchFamily="2" charset="0"/>
              </a:rPr>
            </a:br>
            <a:r>
              <a:rPr lang="en-US" b="1" i="0" dirty="0">
                <a:solidFill>
                  <a:srgbClr val="000000"/>
                </a:solidFill>
                <a:effectLst/>
                <a:latin typeface="Poppins" panose="00000500000000000000" pitchFamily="2" charset="0"/>
              </a:rPr>
              <a:t>Charting the Course Forward</a:t>
            </a:r>
            <a:endParaRPr lang="en-US" dirty="0">
              <a:solidFill>
                <a:srgbClr val="000000"/>
              </a:solidFill>
              <a:latin typeface="Poppins" panose="00000500000000000000" pitchFamily="2" charset="0"/>
            </a:endParaRPr>
          </a:p>
          <a:p>
            <a:pPr marL="0" indent="0">
              <a:buClr>
                <a:srgbClr val="273D40"/>
              </a:buClr>
              <a:buSzPts val="600"/>
              <a:buNone/>
            </a:pPr>
            <a:r>
              <a:rPr lang="en-US" dirty="0"/>
              <a:t>With insights from self-assessments, feedback, and industry benchmarks, the next step is to create a structured Personal Development Plan (PDP). </a:t>
            </a:r>
          </a:p>
          <a:p>
            <a:pPr marL="0" indent="0">
              <a:buClr>
                <a:srgbClr val="273D40"/>
              </a:buClr>
              <a:buSzPts val="600"/>
              <a:buNone/>
            </a:pPr>
            <a:endParaRPr lang="en-US" dirty="0"/>
          </a:p>
          <a:p>
            <a:pPr marL="0" indent="0">
              <a:buClr>
                <a:srgbClr val="273D40"/>
              </a:buClr>
              <a:buSzPts val="600"/>
              <a:buNone/>
            </a:pPr>
            <a:r>
              <a:rPr lang="en-US" dirty="0"/>
              <a:t>Platforms like </a:t>
            </a:r>
            <a:r>
              <a:rPr lang="en-US" dirty="0">
                <a:hlinkClick r:id="rId3">
                  <a:extLst>
                    <a:ext uri="{A12FA001-AC4F-418D-AE19-62706E023703}">
                      <ahyp:hlinkClr xmlns:ahyp="http://schemas.microsoft.com/office/drawing/2018/hyperlinkcolor" val="tx"/>
                    </a:ext>
                  </a:extLst>
                </a:hlinkClick>
              </a:rPr>
              <a:t>MindTools</a:t>
            </a:r>
            <a:r>
              <a:rPr lang="en-US" dirty="0"/>
              <a:t> offer resources to draft effective PDPs. For our aspiring Systems Analyst, this could mean allocating time to learn about Amazon Web Services, setting milestones, and regularly revisiting the plan to accommodate new industry trends.</a:t>
            </a:r>
            <a:endParaRPr dirty="0"/>
          </a:p>
        </p:txBody>
      </p:sp>
      <p:sp>
        <p:nvSpPr>
          <p:cNvPr id="731" name="Google Shape;731;p32"/>
          <p:cNvSpPr txBox="1">
            <a:spLocks noGrp="1"/>
          </p:cNvSpPr>
          <p:nvPr>
            <p:ph type="sldNum" idx="12"/>
          </p:nvPr>
        </p:nvSpPr>
        <p:spPr>
          <a:xfrm>
            <a:off x="720000"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sz="1000"/>
          </a:p>
        </p:txBody>
      </p:sp>
      <p:pic>
        <p:nvPicPr>
          <p:cNvPr id="8" name="Picture Placeholder 7">
            <a:extLst>
              <a:ext uri="{FF2B5EF4-FFF2-40B4-BE49-F238E27FC236}">
                <a16:creationId xmlns:a16="http://schemas.microsoft.com/office/drawing/2014/main" id="{67C95BFF-FAF6-F02A-99C6-376C5D39E2F0}"/>
              </a:ext>
            </a:extLst>
          </p:cNvPr>
          <p:cNvPicPr>
            <a:picLocks noGrp="1" noChangeAspect="1"/>
          </p:cNvPicPr>
          <p:nvPr>
            <p:ph type="pic" idx="2"/>
          </p:nvPr>
        </p:nvPicPr>
        <p:blipFill>
          <a:blip r:embed="rId4"/>
          <a:srcRect l="24632" r="24632"/>
          <a:stretch/>
        </p:blipFill>
        <p:spPr>
          <a:xfrm>
            <a:off x="5378414" y="363658"/>
            <a:ext cx="3171300" cy="4165500"/>
          </a:xfrm>
        </p:spPr>
      </p:pic>
    </p:spTree>
    <p:extLst>
      <p:ext uri="{BB962C8B-B14F-4D97-AF65-F5344CB8AC3E}">
        <p14:creationId xmlns:p14="http://schemas.microsoft.com/office/powerpoint/2010/main" val="245463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2"/>
        <p:cNvGrpSpPr/>
        <p:nvPr/>
      </p:nvGrpSpPr>
      <p:grpSpPr>
        <a:xfrm>
          <a:off x="0" y="0"/>
          <a:ext cx="0" cy="0"/>
          <a:chOff x="0" y="0"/>
          <a:chExt cx="0" cy="0"/>
        </a:xfrm>
      </p:grpSpPr>
      <p:sp>
        <p:nvSpPr>
          <p:cNvPr id="11" name="Rectangle 10">
            <a:extLst>
              <a:ext uri="{FF2B5EF4-FFF2-40B4-BE49-F238E27FC236}">
                <a16:creationId xmlns:a16="http://schemas.microsoft.com/office/drawing/2014/main" id="{EF54C306-4428-8572-102E-1B2A6C20B408}"/>
              </a:ext>
            </a:extLst>
          </p:cNvPr>
          <p:cNvSpPr/>
          <p:nvPr/>
        </p:nvSpPr>
        <p:spPr>
          <a:xfrm>
            <a:off x="784860" y="777240"/>
            <a:ext cx="2964180" cy="35052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Google Shape;727;p32">
            <a:extLst>
              <a:ext uri="{FF2B5EF4-FFF2-40B4-BE49-F238E27FC236}">
                <a16:creationId xmlns:a16="http://schemas.microsoft.com/office/drawing/2014/main" id="{20AB1291-1209-D0AF-DF96-9494C3BA4DAB}"/>
              </a:ext>
            </a:extLst>
          </p:cNvPr>
          <p:cNvSpPr txBox="1">
            <a:spLocks noGrp="1"/>
          </p:cNvSpPr>
          <p:nvPr>
            <p:ph type="title"/>
          </p:nvPr>
        </p:nvSpPr>
        <p:spPr>
          <a:xfrm>
            <a:off x="713232" y="539496"/>
            <a:ext cx="4162500"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E4E4E4"/>
                </a:solidFill>
              </a:rPr>
              <a:t>T</a:t>
            </a:r>
            <a:r>
              <a:rPr lang="en-CA" dirty="0">
                <a:solidFill>
                  <a:srgbClr val="E4E4E4"/>
                </a:solidFill>
              </a:rPr>
              <a:t>e</a:t>
            </a:r>
            <a:r>
              <a:rPr lang="en" dirty="0">
                <a:solidFill>
                  <a:srgbClr val="E4E4E4"/>
                </a:solidFill>
              </a:rPr>
              <a:t>chnique 6:</a:t>
            </a:r>
            <a:br>
              <a:rPr lang="en" dirty="0">
                <a:solidFill>
                  <a:schemeClr val="bg1"/>
                </a:solidFill>
              </a:rPr>
            </a:br>
            <a:r>
              <a:rPr lang="en" dirty="0">
                <a:solidFill>
                  <a:schemeClr val="tx1"/>
                </a:solidFill>
              </a:rPr>
              <a:t>Continuous Learning</a:t>
            </a:r>
            <a:endParaRPr dirty="0">
              <a:solidFill>
                <a:schemeClr val="tx1"/>
              </a:solidFill>
            </a:endParaRPr>
          </a:p>
        </p:txBody>
      </p:sp>
      <p:sp>
        <p:nvSpPr>
          <p:cNvPr id="6" name="Google Shape;729;p32">
            <a:extLst>
              <a:ext uri="{FF2B5EF4-FFF2-40B4-BE49-F238E27FC236}">
                <a16:creationId xmlns:a16="http://schemas.microsoft.com/office/drawing/2014/main" id="{5570F8C5-539A-6689-DBBB-FCA4748E43B0}"/>
              </a:ext>
            </a:extLst>
          </p:cNvPr>
          <p:cNvSpPr txBox="1">
            <a:spLocks/>
          </p:cNvSpPr>
          <p:nvPr/>
        </p:nvSpPr>
        <p:spPr>
          <a:xfrm>
            <a:off x="720000" y="1452035"/>
            <a:ext cx="4162500" cy="2400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
              </a:spcBef>
              <a:spcAft>
                <a:spcPts val="100"/>
              </a:spcAft>
              <a:buClr>
                <a:srgbClr val="273D40"/>
              </a:buClr>
              <a:buSzPts val="600"/>
            </a:pPr>
            <a:r>
              <a:rPr lang="en-CA" b="1" dirty="0">
                <a:solidFill>
                  <a:srgbClr val="E4E4E4"/>
                </a:solidFill>
                <a:latin typeface="Poppins" panose="00000500000000000000" pitchFamily="2" charset="0"/>
              </a:rPr>
              <a:t>The Lifelong Commitment</a:t>
            </a:r>
          </a:p>
          <a:p>
            <a:pPr>
              <a:spcBef>
                <a:spcPts val="100"/>
              </a:spcBef>
              <a:spcAft>
                <a:spcPts val="100"/>
              </a:spcAft>
              <a:buClr>
                <a:srgbClr val="273D40"/>
              </a:buClr>
              <a:buSzPts val="600"/>
            </a:pPr>
            <a:r>
              <a:rPr lang="en-US" dirty="0">
                <a:solidFill>
                  <a:srgbClr val="E4E4E4"/>
                </a:solidFill>
              </a:rPr>
              <a:t>The tech industry, by its inherent nature, is in perpetual flux. </a:t>
            </a:r>
          </a:p>
          <a:p>
            <a:pPr>
              <a:spcBef>
                <a:spcPts val="100"/>
              </a:spcBef>
              <a:spcAft>
                <a:spcPts val="100"/>
              </a:spcAft>
              <a:buClr>
                <a:srgbClr val="273D40"/>
              </a:buClr>
              <a:buSzPts val="600"/>
            </a:pPr>
            <a:endParaRPr lang="en-US" dirty="0">
              <a:solidFill>
                <a:srgbClr val="E4E4E4"/>
              </a:solidFill>
            </a:endParaRPr>
          </a:p>
          <a:p>
            <a:pPr>
              <a:spcBef>
                <a:spcPts val="100"/>
              </a:spcBef>
              <a:spcAft>
                <a:spcPts val="100"/>
              </a:spcAft>
              <a:buClr>
                <a:srgbClr val="273D40"/>
              </a:buClr>
              <a:buSzPts val="600"/>
            </a:pPr>
            <a:r>
              <a:rPr lang="en-US" b="1" dirty="0">
                <a:solidFill>
                  <a:srgbClr val="E4E4E4"/>
                </a:solidFill>
              </a:rPr>
              <a:t>Committing to lifelong learning is not just an asset but a necessity. </a:t>
            </a:r>
          </a:p>
          <a:p>
            <a:pPr>
              <a:spcBef>
                <a:spcPts val="100"/>
              </a:spcBef>
              <a:spcAft>
                <a:spcPts val="100"/>
              </a:spcAft>
              <a:buClr>
                <a:srgbClr val="273D40"/>
              </a:buClr>
              <a:buSzPts val="600"/>
            </a:pPr>
            <a:endParaRPr lang="en-US" dirty="0">
              <a:solidFill>
                <a:srgbClr val="E4E4E4"/>
              </a:solidFill>
            </a:endParaRPr>
          </a:p>
          <a:p>
            <a:pPr>
              <a:spcBef>
                <a:spcPts val="100"/>
              </a:spcBef>
              <a:spcAft>
                <a:spcPts val="100"/>
              </a:spcAft>
              <a:buClr>
                <a:srgbClr val="273D40"/>
              </a:buClr>
              <a:buSzPts val="600"/>
            </a:pPr>
            <a:r>
              <a:rPr lang="en-US" dirty="0">
                <a:solidFill>
                  <a:srgbClr val="E4E4E4"/>
                </a:solidFill>
              </a:rPr>
              <a:t>Several websites offer courses on a wide variety of topics (</a:t>
            </a:r>
            <a:r>
              <a:rPr lang="en-US" dirty="0">
                <a:solidFill>
                  <a:srgbClr val="E4E4E4"/>
                </a:solidFill>
                <a:hlinkClick r:id="rId3">
                  <a:extLst>
                    <a:ext uri="{A12FA001-AC4F-418D-AE19-62706E023703}">
                      <ahyp:hlinkClr xmlns:ahyp="http://schemas.microsoft.com/office/drawing/2018/hyperlinkcolor" val="tx"/>
                    </a:ext>
                  </a:extLst>
                </a:hlinkClick>
              </a:rPr>
              <a:t>Udemy</a:t>
            </a:r>
            <a:r>
              <a:rPr lang="en-US" dirty="0">
                <a:solidFill>
                  <a:srgbClr val="E4E4E4"/>
                </a:solidFill>
              </a:rPr>
              <a:t>, </a:t>
            </a:r>
            <a:r>
              <a:rPr lang="en-US" dirty="0">
                <a:solidFill>
                  <a:srgbClr val="E4E4E4"/>
                </a:solidFill>
                <a:hlinkClick r:id="rId4">
                  <a:extLst>
                    <a:ext uri="{A12FA001-AC4F-418D-AE19-62706E023703}">
                      <ahyp:hlinkClr xmlns:ahyp="http://schemas.microsoft.com/office/drawing/2018/hyperlinkcolor" val="tx"/>
                    </a:ext>
                  </a:extLst>
                </a:hlinkClick>
              </a:rPr>
              <a:t>Khan Academy</a:t>
            </a:r>
            <a:r>
              <a:rPr lang="en-US" dirty="0">
                <a:solidFill>
                  <a:srgbClr val="E4E4E4"/>
                </a:solidFill>
              </a:rPr>
              <a:t>, </a:t>
            </a:r>
            <a:r>
              <a:rPr lang="en-US" dirty="0">
                <a:solidFill>
                  <a:srgbClr val="E4E4E4"/>
                </a:solidFill>
                <a:hlinkClick r:id="rId5">
                  <a:extLst>
                    <a:ext uri="{A12FA001-AC4F-418D-AE19-62706E023703}">
                      <ahyp:hlinkClr xmlns:ahyp="http://schemas.microsoft.com/office/drawing/2018/hyperlinkcolor" val="tx"/>
                    </a:ext>
                  </a:extLst>
                </a:hlinkClick>
              </a:rPr>
              <a:t>LinkedIn Learning</a:t>
            </a:r>
            <a:r>
              <a:rPr lang="en-US" dirty="0">
                <a:solidFill>
                  <a:srgbClr val="E4E4E4"/>
                </a:solidFill>
              </a:rPr>
              <a:t>, etc.).  Subscribing to tech magazines, journals, or attending webinars can also ensure one stays current on the latest developments.</a:t>
            </a:r>
          </a:p>
        </p:txBody>
      </p:sp>
      <p:sp>
        <p:nvSpPr>
          <p:cNvPr id="7" name="Google Shape;731;p32">
            <a:extLst>
              <a:ext uri="{FF2B5EF4-FFF2-40B4-BE49-F238E27FC236}">
                <a16:creationId xmlns:a16="http://schemas.microsoft.com/office/drawing/2014/main" id="{362672EC-16EE-5180-BB85-7C836C8DC8D6}"/>
              </a:ext>
            </a:extLst>
          </p:cNvPr>
          <p:cNvSpPr txBox="1">
            <a:spLocks/>
          </p:cNvSpPr>
          <p:nvPr/>
        </p:nvSpPr>
        <p:spPr>
          <a:xfrm>
            <a:off x="720000" y="4604400"/>
            <a:ext cx="255600" cy="218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 smtClean="0">
                <a:solidFill>
                  <a:schemeClr val="bg1"/>
                </a:solidFill>
              </a:rPr>
              <a:pPr/>
              <a:t>8</a:t>
            </a:fld>
            <a:endParaRPr lang="en" sz="1000">
              <a:solidFill>
                <a:schemeClr val="bg1"/>
              </a:solidFill>
            </a:endParaRPr>
          </a:p>
        </p:txBody>
      </p:sp>
      <p:pic>
        <p:nvPicPr>
          <p:cNvPr id="3" name="Picture 2" descr="A book with pages spread out&#10;&#10;Description automatically generated">
            <a:extLst>
              <a:ext uri="{FF2B5EF4-FFF2-40B4-BE49-F238E27FC236}">
                <a16:creationId xmlns:a16="http://schemas.microsoft.com/office/drawing/2014/main" id="{66FFEBB8-3051-1ECD-B794-9DE209A74B51}"/>
              </a:ext>
            </a:extLst>
          </p:cNvPr>
          <p:cNvPicPr>
            <a:picLocks noChangeAspect="1"/>
          </p:cNvPicPr>
          <p:nvPr/>
        </p:nvPicPr>
        <p:blipFill rotWithShape="1">
          <a:blip r:embed="rId6"/>
          <a:srcRect l="22046" r="28046"/>
          <a:stretch/>
        </p:blipFill>
        <p:spPr>
          <a:xfrm>
            <a:off x="5292000" y="0"/>
            <a:ext cx="3852000" cy="5143500"/>
          </a:xfrm>
          <a:prstGeom prst="rect">
            <a:avLst/>
          </a:prstGeom>
        </p:spPr>
      </p:pic>
    </p:spTree>
    <p:extLst>
      <p:ext uri="{BB962C8B-B14F-4D97-AF65-F5344CB8AC3E}">
        <p14:creationId xmlns:p14="http://schemas.microsoft.com/office/powerpoint/2010/main" val="79426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0"/>
          <p:cNvSpPr txBox="1">
            <a:spLocks noGrp="1"/>
          </p:cNvSpPr>
          <p:nvPr>
            <p:ph type="sldNum" idx="12"/>
          </p:nvPr>
        </p:nvSpPr>
        <p:spPr>
          <a:xfrm>
            <a:off x="720025" y="4604400"/>
            <a:ext cx="255600" cy="21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sz="1000"/>
          </a:p>
        </p:txBody>
      </p:sp>
      <p:sp>
        <p:nvSpPr>
          <p:cNvPr id="707" name="Google Shape;707;p30"/>
          <p:cNvSpPr txBox="1">
            <a:spLocks noGrp="1"/>
          </p:cNvSpPr>
          <p:nvPr>
            <p:ph type="subTitle" idx="1"/>
          </p:nvPr>
        </p:nvSpPr>
        <p:spPr>
          <a:xfrm>
            <a:off x="713231" y="948450"/>
            <a:ext cx="3717519" cy="27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latin typeface="Poppins" panose="00000500000000000000" pitchFamily="2" charset="0"/>
              </a:rPr>
              <a:t>In the vast expanse of the technology and business analysis field, personal growth is both a journey and a destination. Through diligent self-assessment, continuous learning, and an unwavering commitment to improvement, professionals can ensure they not only meet but exceed the evolving demands of the industry. </a:t>
            </a:r>
          </a:p>
          <a:p>
            <a:pPr marL="0" lvl="0" indent="0" algn="l" rtl="0">
              <a:spcBef>
                <a:spcPts val="0"/>
              </a:spcBef>
              <a:spcAft>
                <a:spcPts val="0"/>
              </a:spcAft>
              <a:buNone/>
            </a:pPr>
            <a:endParaRPr lang="en-US" dirty="0">
              <a:solidFill>
                <a:srgbClr val="000000"/>
              </a:solidFill>
              <a:latin typeface="Poppins" panose="00000500000000000000" pitchFamily="2" charset="0"/>
            </a:endParaRPr>
          </a:p>
          <a:p>
            <a:pPr marL="0" lvl="0" indent="0" algn="l" rtl="0">
              <a:spcBef>
                <a:spcPts val="0"/>
              </a:spcBef>
              <a:spcAft>
                <a:spcPts val="0"/>
              </a:spcAft>
              <a:buNone/>
            </a:pPr>
            <a:r>
              <a:rPr lang="en-US" b="0" i="0" dirty="0">
                <a:solidFill>
                  <a:srgbClr val="000000"/>
                </a:solidFill>
                <a:effectLst/>
                <a:latin typeface="Poppins" panose="00000500000000000000" pitchFamily="2" charset="0"/>
              </a:rPr>
              <a:t>As you harness these strategies, remember that every step forward, no matter how small, is progress in this grand odyssey of professional development.</a:t>
            </a:r>
            <a:endParaRPr dirty="0"/>
          </a:p>
        </p:txBody>
      </p:sp>
      <p:sp>
        <p:nvSpPr>
          <p:cNvPr id="708" name="Google Shape;708;p30"/>
          <p:cNvSpPr/>
          <p:nvPr/>
        </p:nvSpPr>
        <p:spPr>
          <a:xfrm>
            <a:off x="5376575" y="0"/>
            <a:ext cx="3047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30"/>
          <p:cNvPicPr preferRelativeResize="0">
            <a:picLocks noGrp="1"/>
          </p:cNvPicPr>
          <p:nvPr>
            <p:ph type="pic" idx="2"/>
          </p:nvPr>
        </p:nvPicPr>
        <p:blipFill>
          <a:blip r:embed="rId3"/>
          <a:srcRect l="24629" r="24629"/>
          <a:stretch/>
        </p:blipFill>
        <p:spPr>
          <a:xfrm>
            <a:off x="4777850" y="0"/>
            <a:ext cx="3115200" cy="4604400"/>
          </a:xfrm>
          <a:prstGeom prst="rect">
            <a:avLst/>
          </a:prstGeom>
        </p:spPr>
      </p:pic>
      <p:sp>
        <p:nvSpPr>
          <p:cNvPr id="3" name="TextBox 2">
            <a:extLst>
              <a:ext uri="{FF2B5EF4-FFF2-40B4-BE49-F238E27FC236}">
                <a16:creationId xmlns:a16="http://schemas.microsoft.com/office/drawing/2014/main" id="{0624B64C-8B17-F93E-17FC-6B6CDCF00462}"/>
              </a:ext>
            </a:extLst>
          </p:cNvPr>
          <p:cNvSpPr txBox="1"/>
          <p:nvPr/>
        </p:nvSpPr>
        <p:spPr>
          <a:xfrm>
            <a:off x="720025" y="539100"/>
            <a:ext cx="5010614" cy="507831"/>
          </a:xfrm>
          <a:prstGeom prst="rect">
            <a:avLst/>
          </a:prstGeom>
          <a:noFill/>
        </p:spPr>
        <p:txBody>
          <a:bodyPr wrap="square">
            <a:spAutoFit/>
          </a:bodyPr>
          <a:lstStyle/>
          <a:p>
            <a:r>
              <a:rPr lang="en" sz="2700" b="1" dirty="0">
                <a:latin typeface="Raleway" pitchFamily="2" charset="0"/>
              </a:rPr>
              <a:t>Final Thoughts</a:t>
            </a:r>
            <a:endParaRPr lang="en-CA" sz="2700" b="1" dirty="0">
              <a:latin typeface="Raleway" pitchFamily="2" charset="0"/>
            </a:endParaRPr>
          </a:p>
        </p:txBody>
      </p:sp>
    </p:spTree>
    <p:extLst>
      <p:ext uri="{BB962C8B-B14F-4D97-AF65-F5344CB8AC3E}">
        <p14:creationId xmlns:p14="http://schemas.microsoft.com/office/powerpoint/2010/main" val="3201020066"/>
      </p:ext>
    </p:extLst>
  </p:cSld>
  <p:clrMapOvr>
    <a:masterClrMapping/>
  </p:clrMapOvr>
</p:sld>
</file>

<file path=ppt/theme/theme1.xml><?xml version="1.0" encoding="utf-8"?>
<a:theme xmlns:a="http://schemas.openxmlformats.org/drawingml/2006/main" name="Professional Business Minitheme by Slidesgo">
  <a:themeElements>
    <a:clrScheme name="Simple Light">
      <a:dk1>
        <a:srgbClr val="53565A"/>
      </a:dk1>
      <a:lt1>
        <a:srgbClr val="FFFFFF"/>
      </a:lt1>
      <a:dk2>
        <a:srgbClr val="FFFFFF"/>
      </a:dk2>
      <a:lt2>
        <a:srgbClr val="FFFFFF"/>
      </a:lt2>
      <a:accent1>
        <a:srgbClr val="FFC000"/>
      </a:accent1>
      <a:accent2>
        <a:srgbClr val="888B8D"/>
      </a:accent2>
      <a:accent3>
        <a:srgbClr val="A7A8AA"/>
      </a:accent3>
      <a:accent4>
        <a:srgbClr val="C2BFB8"/>
      </a:accent4>
      <a:accent5>
        <a:srgbClr val="DBDCDB"/>
      </a:accent5>
      <a:accent6>
        <a:srgbClr val="FFFFFF"/>
      </a:accent6>
      <a:hlink>
        <a:srgbClr val="5356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739</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Proxima Nova</vt:lpstr>
      <vt:lpstr>Poppins</vt:lpstr>
      <vt:lpstr>Darker Grotesque SemiBold</vt:lpstr>
      <vt:lpstr>Raleway</vt:lpstr>
      <vt:lpstr>Arial</vt:lpstr>
      <vt:lpstr>Proxima Nova Semibold</vt:lpstr>
      <vt:lpstr>Professional Business Minitheme by Slidesgo</vt:lpstr>
      <vt:lpstr>Slidesgo Final Pages</vt:lpstr>
      <vt:lpstr>The Reflective Analyst</vt:lpstr>
      <vt:lpstr>PowerPoint Presentation</vt:lpstr>
      <vt:lpstr>Technique 1: Self Assessment</vt:lpstr>
      <vt:lpstr>Technique 2: Embracing Feedback</vt:lpstr>
      <vt:lpstr>Technique 3: Industry Benchmarks</vt:lpstr>
      <vt:lpstr>Technique 4: Mapping Job to Roles</vt:lpstr>
      <vt:lpstr>Technique 5: Creating a PDP</vt:lpstr>
      <vt:lpstr>Technique 6: Continuous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Business Minitheme</dc:title>
  <dc:creator>Jessica Joy</dc:creator>
  <cp:lastModifiedBy>JESSICA JOY</cp:lastModifiedBy>
  <cp:revision>5</cp:revision>
  <dcterms:modified xsi:type="dcterms:W3CDTF">2023-10-12T18:14:04Z</dcterms:modified>
</cp:coreProperties>
</file>