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5835" y="1075491"/>
            <a:ext cx="3256915" cy="910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ED16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2AC2A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FED16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2AC2A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FED16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57655"/>
            <a:ext cx="10058400" cy="5659120"/>
          </a:xfrm>
          <a:custGeom>
            <a:avLst/>
            <a:gdLst/>
            <a:ahLst/>
            <a:cxnLst/>
            <a:rect l="l" t="t" r="r" b="b"/>
            <a:pathLst>
              <a:path w="10058400" h="5659120">
                <a:moveTo>
                  <a:pt x="10058399" y="5658611"/>
                </a:moveTo>
                <a:lnTo>
                  <a:pt x="10058399" y="0"/>
                </a:lnTo>
                <a:lnTo>
                  <a:pt x="0" y="0"/>
                </a:lnTo>
                <a:lnTo>
                  <a:pt x="0" y="5658611"/>
                </a:lnTo>
                <a:lnTo>
                  <a:pt x="10058399" y="5658611"/>
                </a:lnTo>
                <a:close/>
              </a:path>
            </a:pathLst>
          </a:custGeom>
          <a:solidFill>
            <a:srgbClr val="1D27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85087" y="1171955"/>
            <a:ext cx="7518400" cy="4907280"/>
          </a:xfrm>
          <a:custGeom>
            <a:avLst/>
            <a:gdLst/>
            <a:ahLst/>
            <a:cxnLst/>
            <a:rect l="l" t="t" r="r" b="b"/>
            <a:pathLst>
              <a:path w="7518400" h="4907280">
                <a:moveTo>
                  <a:pt x="7517891" y="4907279"/>
                </a:moveTo>
                <a:lnTo>
                  <a:pt x="7517891" y="155447"/>
                </a:lnTo>
                <a:lnTo>
                  <a:pt x="7512015" y="101242"/>
                </a:lnTo>
                <a:lnTo>
                  <a:pt x="7494288" y="57936"/>
                </a:lnTo>
                <a:lnTo>
                  <a:pt x="7464564" y="26188"/>
                </a:lnTo>
                <a:lnTo>
                  <a:pt x="7422696" y="6656"/>
                </a:lnTo>
                <a:lnTo>
                  <a:pt x="7368539" y="0"/>
                </a:lnTo>
                <a:lnTo>
                  <a:pt x="199643" y="0"/>
                </a:lnTo>
                <a:lnTo>
                  <a:pt x="149930" y="4635"/>
                </a:lnTo>
                <a:lnTo>
                  <a:pt x="103180" y="18287"/>
                </a:lnTo>
                <a:lnTo>
                  <a:pt x="62102" y="40576"/>
                </a:lnTo>
                <a:lnTo>
                  <a:pt x="29407" y="71119"/>
                </a:lnTo>
                <a:lnTo>
                  <a:pt x="7803" y="109537"/>
                </a:lnTo>
                <a:lnTo>
                  <a:pt x="0" y="155447"/>
                </a:lnTo>
                <a:lnTo>
                  <a:pt x="0" y="4907279"/>
                </a:lnTo>
                <a:lnTo>
                  <a:pt x="7517891" y="4907279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88976" y="6021323"/>
            <a:ext cx="9398635" cy="443865"/>
          </a:xfrm>
          <a:custGeom>
            <a:avLst/>
            <a:gdLst/>
            <a:ahLst/>
            <a:cxnLst/>
            <a:rect l="l" t="t" r="r" b="b"/>
            <a:pathLst>
              <a:path w="9398635" h="443864">
                <a:moveTo>
                  <a:pt x="9398507" y="271271"/>
                </a:moveTo>
                <a:lnTo>
                  <a:pt x="9383267" y="271271"/>
                </a:lnTo>
                <a:lnTo>
                  <a:pt x="9383267" y="64007"/>
                </a:lnTo>
                <a:lnTo>
                  <a:pt x="9378648" y="32789"/>
                </a:lnTo>
                <a:lnTo>
                  <a:pt x="9364598" y="13144"/>
                </a:lnTo>
                <a:lnTo>
                  <a:pt x="9340833" y="2928"/>
                </a:lnTo>
                <a:lnTo>
                  <a:pt x="9307067" y="0"/>
                </a:lnTo>
                <a:lnTo>
                  <a:pt x="97535" y="0"/>
                </a:lnTo>
                <a:lnTo>
                  <a:pt x="61079" y="2928"/>
                </a:lnTo>
                <a:lnTo>
                  <a:pt x="29908" y="13144"/>
                </a:lnTo>
                <a:lnTo>
                  <a:pt x="8167" y="32789"/>
                </a:lnTo>
                <a:lnTo>
                  <a:pt x="0" y="64007"/>
                </a:lnTo>
                <a:lnTo>
                  <a:pt x="0" y="271271"/>
                </a:lnTo>
                <a:lnTo>
                  <a:pt x="7619" y="271271"/>
                </a:lnTo>
                <a:lnTo>
                  <a:pt x="140160" y="370832"/>
                </a:lnTo>
                <a:lnTo>
                  <a:pt x="222122" y="421957"/>
                </a:lnTo>
                <a:lnTo>
                  <a:pt x="287512" y="440793"/>
                </a:lnTo>
                <a:lnTo>
                  <a:pt x="370331" y="443483"/>
                </a:lnTo>
                <a:lnTo>
                  <a:pt x="9035795" y="443483"/>
                </a:lnTo>
                <a:lnTo>
                  <a:pt x="9149690" y="416575"/>
                </a:lnTo>
                <a:lnTo>
                  <a:pt x="9268015" y="357377"/>
                </a:lnTo>
                <a:lnTo>
                  <a:pt x="9360907" y="298180"/>
                </a:lnTo>
                <a:lnTo>
                  <a:pt x="9398507" y="271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947159" y="6021323"/>
            <a:ext cx="1906905" cy="147955"/>
          </a:xfrm>
          <a:custGeom>
            <a:avLst/>
            <a:gdLst/>
            <a:ahLst/>
            <a:cxnLst/>
            <a:rect l="l" t="t" r="r" b="b"/>
            <a:pathLst>
              <a:path w="1906904" h="147954">
                <a:moveTo>
                  <a:pt x="1906523" y="0"/>
                </a:moveTo>
                <a:lnTo>
                  <a:pt x="0" y="0"/>
                </a:lnTo>
                <a:lnTo>
                  <a:pt x="2143" y="23098"/>
                </a:lnTo>
                <a:lnTo>
                  <a:pt x="17144" y="73913"/>
                </a:lnTo>
                <a:lnTo>
                  <a:pt x="57864" y="124729"/>
                </a:lnTo>
                <a:lnTo>
                  <a:pt x="137159" y="147827"/>
                </a:lnTo>
                <a:lnTo>
                  <a:pt x="1770887" y="147827"/>
                </a:lnTo>
                <a:lnTo>
                  <a:pt x="1849302" y="145518"/>
                </a:lnTo>
                <a:lnTo>
                  <a:pt x="1889569" y="129349"/>
                </a:lnTo>
                <a:lnTo>
                  <a:pt x="1904404" y="85463"/>
                </a:lnTo>
                <a:lnTo>
                  <a:pt x="1906523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7903" y="4914900"/>
            <a:ext cx="6699504" cy="64008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845564" y="5097779"/>
            <a:ext cx="245745" cy="274320"/>
          </a:xfrm>
          <a:custGeom>
            <a:avLst/>
            <a:gdLst/>
            <a:ahLst/>
            <a:cxnLst/>
            <a:rect l="l" t="t" r="r" b="b"/>
            <a:pathLst>
              <a:path w="245744" h="274320">
                <a:moveTo>
                  <a:pt x="245363" y="137159"/>
                </a:moveTo>
                <a:lnTo>
                  <a:pt x="0" y="0"/>
                </a:lnTo>
                <a:lnTo>
                  <a:pt x="0" y="274319"/>
                </a:lnTo>
                <a:lnTo>
                  <a:pt x="245363" y="137159"/>
                </a:lnTo>
                <a:close/>
              </a:path>
            </a:pathLst>
          </a:custGeom>
          <a:solidFill>
            <a:srgbClr val="DE33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336292" y="5218176"/>
            <a:ext cx="5416550" cy="26034"/>
          </a:xfrm>
          <a:custGeom>
            <a:avLst/>
            <a:gdLst/>
            <a:ahLst/>
            <a:cxnLst/>
            <a:rect l="l" t="t" r="r" b="b"/>
            <a:pathLst>
              <a:path w="5416550" h="26035">
                <a:moveTo>
                  <a:pt x="5416295" y="21335"/>
                </a:moveTo>
                <a:lnTo>
                  <a:pt x="5416295" y="6095"/>
                </a:lnTo>
                <a:lnTo>
                  <a:pt x="5411723" y="0"/>
                </a:lnTo>
                <a:lnTo>
                  <a:pt x="6095" y="0"/>
                </a:lnTo>
                <a:lnTo>
                  <a:pt x="0" y="6095"/>
                </a:lnTo>
                <a:lnTo>
                  <a:pt x="0" y="13715"/>
                </a:lnTo>
                <a:lnTo>
                  <a:pt x="0" y="21335"/>
                </a:lnTo>
                <a:lnTo>
                  <a:pt x="6095" y="25907"/>
                </a:lnTo>
                <a:lnTo>
                  <a:pt x="5411723" y="25907"/>
                </a:lnTo>
                <a:lnTo>
                  <a:pt x="5416295" y="21335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FED16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57655"/>
            <a:ext cx="10058400" cy="5659120"/>
          </a:xfrm>
          <a:custGeom>
            <a:avLst/>
            <a:gdLst/>
            <a:ahLst/>
            <a:cxnLst/>
            <a:rect l="l" t="t" r="r" b="b"/>
            <a:pathLst>
              <a:path w="10058400" h="5659120">
                <a:moveTo>
                  <a:pt x="10058399" y="5658611"/>
                </a:moveTo>
                <a:lnTo>
                  <a:pt x="10058399" y="0"/>
                </a:lnTo>
                <a:lnTo>
                  <a:pt x="0" y="0"/>
                </a:lnTo>
                <a:lnTo>
                  <a:pt x="0" y="5658611"/>
                </a:lnTo>
                <a:lnTo>
                  <a:pt x="10058399" y="5658611"/>
                </a:lnTo>
                <a:close/>
              </a:path>
            </a:pathLst>
          </a:custGeom>
          <a:solidFill>
            <a:srgbClr val="1D27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515" y="1070440"/>
            <a:ext cx="9675368" cy="11383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ED163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6090" y="2049271"/>
            <a:ext cx="7362190" cy="4279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2AC2A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9.jp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6" Type="http://schemas.openxmlformats.org/officeDocument/2006/relationships/image" Target="../media/image86.jpg"/><Relationship Id="rId7" Type="http://schemas.openxmlformats.org/officeDocument/2006/relationships/image" Target="../media/image8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sql/sql_join.asp" TargetMode="External"/><Relationship Id="rId3" Type="http://schemas.openxmlformats.org/officeDocument/2006/relationships/image" Target="../media/image39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8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sql/sql_join.asp" TargetMode="External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3.png"/><Relationship Id="rId7" Type="http://schemas.openxmlformats.org/officeDocument/2006/relationships/image" Target="../media/image47.jpg"/><Relationship Id="rId8" Type="http://schemas.openxmlformats.org/officeDocument/2006/relationships/image" Target="../media/image48.jpg"/><Relationship Id="rId9" Type="http://schemas.openxmlformats.org/officeDocument/2006/relationships/image" Target="../media/image90.png"/><Relationship Id="rId10" Type="http://schemas.openxmlformats.org/officeDocument/2006/relationships/image" Target="../media/image50.jpg"/><Relationship Id="rId11" Type="http://schemas.openxmlformats.org/officeDocument/2006/relationships/image" Target="../media/image51.jpg"/><Relationship Id="rId12" Type="http://schemas.openxmlformats.org/officeDocument/2006/relationships/image" Target="../media/image52.jpg"/><Relationship Id="rId13" Type="http://schemas.openxmlformats.org/officeDocument/2006/relationships/image" Target="../media/image53.jpg"/><Relationship Id="rId14" Type="http://schemas.openxmlformats.org/officeDocument/2006/relationships/image" Target="../media/image91.png"/><Relationship Id="rId15" Type="http://schemas.openxmlformats.org/officeDocument/2006/relationships/image" Target="../media/image56.png"/><Relationship Id="rId16" Type="http://schemas.openxmlformats.org/officeDocument/2006/relationships/image" Target="../media/image9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94.png"/><Relationship Id="rId4" Type="http://schemas.openxmlformats.org/officeDocument/2006/relationships/image" Target="../media/image95.jpg"/><Relationship Id="rId5" Type="http://schemas.openxmlformats.org/officeDocument/2006/relationships/image" Target="../media/image96.jpg"/><Relationship Id="rId6" Type="http://schemas.openxmlformats.org/officeDocument/2006/relationships/hyperlink" Target="http://www.w3schools.com/sql/sql_join.asp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3schools.com/sql/sql_join.asp" TargetMode="External"/><Relationship Id="rId3" Type="http://schemas.openxmlformats.org/officeDocument/2006/relationships/image" Target="../media/image44.jpg"/><Relationship Id="rId4" Type="http://schemas.openxmlformats.org/officeDocument/2006/relationships/image" Target="../media/image43.png"/><Relationship Id="rId5" Type="http://schemas.openxmlformats.org/officeDocument/2006/relationships/image" Target="../media/image97.jpg"/><Relationship Id="rId6" Type="http://schemas.openxmlformats.org/officeDocument/2006/relationships/image" Target="../media/image98.jpg"/><Relationship Id="rId7" Type="http://schemas.openxmlformats.org/officeDocument/2006/relationships/image" Target="../media/image99.png"/><Relationship Id="rId8" Type="http://schemas.openxmlformats.org/officeDocument/2006/relationships/image" Target="../media/image100.jpg"/><Relationship Id="rId9" Type="http://schemas.openxmlformats.org/officeDocument/2006/relationships/image" Target="../media/image101.jpg"/><Relationship Id="rId10" Type="http://schemas.openxmlformats.org/officeDocument/2006/relationships/image" Target="../media/image102.jpg"/><Relationship Id="rId11" Type="http://schemas.openxmlformats.org/officeDocument/2006/relationships/image" Target="../media/image103.jpg"/><Relationship Id="rId12" Type="http://schemas.openxmlformats.org/officeDocument/2006/relationships/image" Target="../media/image104.jpg"/><Relationship Id="rId13" Type="http://schemas.openxmlformats.org/officeDocument/2006/relationships/image" Target="../media/image105.jpg"/><Relationship Id="rId14" Type="http://schemas.openxmlformats.org/officeDocument/2006/relationships/image" Target="../media/image10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7.png"/><Relationship Id="rId3" Type="http://schemas.openxmlformats.org/officeDocument/2006/relationships/image" Target="../media/image108.jpg"/><Relationship Id="rId4" Type="http://schemas.openxmlformats.org/officeDocument/2006/relationships/image" Target="../media/image10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0.jpg"/><Relationship Id="rId3" Type="http://schemas.openxmlformats.org/officeDocument/2006/relationships/image" Target="../media/image11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2.png"/><Relationship Id="rId3" Type="http://schemas.openxmlformats.org/officeDocument/2006/relationships/image" Target="../media/image113.jpg"/><Relationship Id="rId4" Type="http://schemas.openxmlformats.org/officeDocument/2006/relationships/image" Target="../media/image11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5.png"/><Relationship Id="rId3" Type="http://schemas.openxmlformats.org/officeDocument/2006/relationships/image" Target="../media/image116.jpg"/><Relationship Id="rId4" Type="http://schemas.openxmlformats.org/officeDocument/2006/relationships/image" Target="../media/image11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sql/sql_join.asp" TargetMode="External"/><Relationship Id="rId3" Type="http://schemas.openxmlformats.org/officeDocument/2006/relationships/image" Target="../media/image118.jpg"/><Relationship Id="rId4" Type="http://schemas.openxmlformats.org/officeDocument/2006/relationships/image" Target="../media/image119.jpg"/><Relationship Id="rId5" Type="http://schemas.openxmlformats.org/officeDocument/2006/relationships/image" Target="../media/image12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sql/sql_join.asp" TargetMode="External"/><Relationship Id="rId3" Type="http://schemas.openxmlformats.org/officeDocument/2006/relationships/image" Target="../media/image43.png"/><Relationship Id="rId4" Type="http://schemas.openxmlformats.org/officeDocument/2006/relationships/image" Target="../media/image101.jpg"/><Relationship Id="rId5" Type="http://schemas.openxmlformats.org/officeDocument/2006/relationships/image" Target="../media/image121.jpg"/><Relationship Id="rId6" Type="http://schemas.openxmlformats.org/officeDocument/2006/relationships/image" Target="../media/image122.jpg"/><Relationship Id="rId7" Type="http://schemas.openxmlformats.org/officeDocument/2006/relationships/image" Target="../media/image123.jp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jpg"/><Relationship Id="rId11" Type="http://schemas.openxmlformats.org/officeDocument/2006/relationships/image" Target="../media/image127.png"/><Relationship Id="rId12" Type="http://schemas.openxmlformats.org/officeDocument/2006/relationships/image" Target="../media/image128.jpg"/><Relationship Id="rId13" Type="http://schemas.openxmlformats.org/officeDocument/2006/relationships/image" Target="../media/image129.png"/><Relationship Id="rId14" Type="http://schemas.openxmlformats.org/officeDocument/2006/relationships/image" Target="../media/image130.jpg"/><Relationship Id="rId15" Type="http://schemas.openxmlformats.org/officeDocument/2006/relationships/image" Target="../media/image131.jpg"/><Relationship Id="rId16" Type="http://schemas.openxmlformats.org/officeDocument/2006/relationships/image" Target="../media/image132.jpg"/><Relationship Id="rId17" Type="http://schemas.openxmlformats.org/officeDocument/2006/relationships/image" Target="../media/image133.jpg"/><Relationship Id="rId18" Type="http://schemas.openxmlformats.org/officeDocument/2006/relationships/image" Target="../media/image134.jpg"/><Relationship Id="rId19" Type="http://schemas.openxmlformats.org/officeDocument/2006/relationships/image" Target="../media/image13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6.png"/><Relationship Id="rId3" Type="http://schemas.openxmlformats.org/officeDocument/2006/relationships/image" Target="../media/image137.jpg"/><Relationship Id="rId4" Type="http://schemas.openxmlformats.org/officeDocument/2006/relationships/image" Target="../media/image13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sql/sql_join.asp" TargetMode="External"/><Relationship Id="rId3" Type="http://schemas.openxmlformats.org/officeDocument/2006/relationships/image" Target="../media/image139.jpg"/><Relationship Id="rId4" Type="http://schemas.openxmlformats.org/officeDocument/2006/relationships/image" Target="../media/image140.jpg"/><Relationship Id="rId5" Type="http://schemas.openxmlformats.org/officeDocument/2006/relationships/image" Target="../media/image141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sql/sql_join.asp" TargetMode="External"/><Relationship Id="rId3" Type="http://schemas.openxmlformats.org/officeDocument/2006/relationships/image" Target="../media/image44.jpg"/><Relationship Id="rId4" Type="http://schemas.openxmlformats.org/officeDocument/2006/relationships/image" Target="../media/image43.png"/><Relationship Id="rId5" Type="http://schemas.openxmlformats.org/officeDocument/2006/relationships/image" Target="../media/image97.jpg"/><Relationship Id="rId6" Type="http://schemas.openxmlformats.org/officeDocument/2006/relationships/image" Target="../media/image100.jpg"/><Relationship Id="rId7" Type="http://schemas.openxmlformats.org/officeDocument/2006/relationships/image" Target="../media/image101.jpg"/><Relationship Id="rId8" Type="http://schemas.openxmlformats.org/officeDocument/2006/relationships/image" Target="../media/image103.jpg"/><Relationship Id="rId9" Type="http://schemas.openxmlformats.org/officeDocument/2006/relationships/image" Target="../media/image104.jpg"/><Relationship Id="rId10" Type="http://schemas.openxmlformats.org/officeDocument/2006/relationships/image" Target="../media/image105.jpg"/><Relationship Id="rId11" Type="http://schemas.openxmlformats.org/officeDocument/2006/relationships/image" Target="../media/image106.jpg"/><Relationship Id="rId12" Type="http://schemas.openxmlformats.org/officeDocument/2006/relationships/image" Target="../media/image142.jpg"/><Relationship Id="rId13" Type="http://schemas.openxmlformats.org/officeDocument/2006/relationships/image" Target="../media/image143.jpg"/><Relationship Id="rId14" Type="http://schemas.openxmlformats.org/officeDocument/2006/relationships/image" Target="../media/image14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5.png"/><Relationship Id="rId4" Type="http://schemas.openxmlformats.org/officeDocument/2006/relationships/image" Target="../media/image146.jp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jpg"/><Relationship Id="rId10" Type="http://schemas.openxmlformats.org/officeDocument/2006/relationships/image" Target="../media/image38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2.jp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52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jpg"/><Relationship Id="rId3" Type="http://schemas.openxmlformats.org/officeDocument/2006/relationships/image" Target="../media/image16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0.png"/><Relationship Id="rId4" Type="http://schemas.openxmlformats.org/officeDocument/2006/relationships/image" Target="../media/image171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jpg"/><Relationship Id="rId10" Type="http://schemas.openxmlformats.org/officeDocument/2006/relationships/image" Target="../media/image38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2.jpg"/><Relationship Id="rId4" Type="http://schemas.openxmlformats.org/officeDocument/2006/relationships/image" Target="../media/image173.png"/><Relationship Id="rId5" Type="http://schemas.openxmlformats.org/officeDocument/2006/relationships/image" Target="../media/image174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5.jpg"/><Relationship Id="rId3" Type="http://schemas.openxmlformats.org/officeDocument/2006/relationships/image" Target="../media/image176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Relationship Id="rId5" Type="http://schemas.openxmlformats.org/officeDocument/2006/relationships/image" Target="../media/image179.png"/><Relationship Id="rId6" Type="http://schemas.openxmlformats.org/officeDocument/2006/relationships/image" Target="../media/image180.png"/><Relationship Id="rId7" Type="http://schemas.openxmlformats.org/officeDocument/2006/relationships/image" Target="../media/image181.png"/><Relationship Id="rId8" Type="http://schemas.openxmlformats.org/officeDocument/2006/relationships/image" Target="../media/image182.png"/><Relationship Id="rId9" Type="http://schemas.openxmlformats.org/officeDocument/2006/relationships/image" Target="../media/image183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image" Target="../media/image190.png"/><Relationship Id="rId10" Type="http://schemas.openxmlformats.org/officeDocument/2006/relationships/image" Target="../media/image191.png"/><Relationship Id="rId11" Type="http://schemas.openxmlformats.org/officeDocument/2006/relationships/hyperlink" Target="http://www.w3resource.com/sql/joins/perform-a-self-join.php" TargetMode="Externa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2.png"/><Relationship Id="rId3" Type="http://schemas.openxmlformats.org/officeDocument/2006/relationships/image" Target="../media/image193.jpg"/><Relationship Id="rId4" Type="http://schemas.openxmlformats.org/officeDocument/2006/relationships/image" Target="../media/image194.jpg"/><Relationship Id="rId5" Type="http://schemas.openxmlformats.org/officeDocument/2006/relationships/image" Target="../media/image195.jpg"/><Relationship Id="rId6" Type="http://schemas.openxmlformats.org/officeDocument/2006/relationships/image" Target="../media/image19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sql/sql_join.asp" TargetMode="External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197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8.jpg"/><Relationship Id="rId4" Type="http://schemas.openxmlformats.org/officeDocument/2006/relationships/image" Target="../media/image199.png"/><Relationship Id="rId5" Type="http://schemas.openxmlformats.org/officeDocument/2006/relationships/image" Target="../media/image200.png"/><Relationship Id="rId6" Type="http://schemas.openxmlformats.org/officeDocument/2006/relationships/image" Target="../media/image201.png"/><Relationship Id="rId7" Type="http://schemas.openxmlformats.org/officeDocument/2006/relationships/image" Target="../media/image202.png"/><Relationship Id="rId8" Type="http://schemas.openxmlformats.org/officeDocument/2006/relationships/image" Target="../media/image203.png"/><Relationship Id="rId9" Type="http://schemas.openxmlformats.org/officeDocument/2006/relationships/image" Target="../media/image204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5.jpg"/><Relationship Id="rId4" Type="http://schemas.openxmlformats.org/officeDocument/2006/relationships/image" Target="../media/image206.png"/><Relationship Id="rId5" Type="http://schemas.openxmlformats.org/officeDocument/2006/relationships/image" Target="../media/image207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8.png"/><Relationship Id="rId3" Type="http://schemas.openxmlformats.org/officeDocument/2006/relationships/image" Target="../media/image23.png"/><Relationship Id="rId4" Type="http://schemas.openxmlformats.org/officeDocument/2006/relationships/image" Target="../media/image59.png"/><Relationship Id="rId5" Type="http://schemas.openxmlformats.org/officeDocument/2006/relationships/image" Target="../media/image209.png"/><Relationship Id="rId6" Type="http://schemas.openxmlformats.org/officeDocument/2006/relationships/image" Target="../media/image210.png"/><Relationship Id="rId7" Type="http://schemas.openxmlformats.org/officeDocument/2006/relationships/image" Target="../media/image27.png"/><Relationship Id="rId8" Type="http://schemas.openxmlformats.org/officeDocument/2006/relationships/image" Target="../media/image211.png"/><Relationship Id="rId9" Type="http://schemas.openxmlformats.org/officeDocument/2006/relationships/image" Target="../media/image29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2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13.jpg"/><Relationship Id="rId4" Type="http://schemas.openxmlformats.org/officeDocument/2006/relationships/image" Target="../media/image214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5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6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7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w3schools.com/sql/sql_join.asp" TargetMode="External"/><Relationship Id="rId3" Type="http://schemas.openxmlformats.org/officeDocument/2006/relationships/image" Target="../media/image43.png"/><Relationship Id="rId4" Type="http://schemas.openxmlformats.org/officeDocument/2006/relationships/image" Target="../media/image4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9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schools.com/sql/sql_join.asp" TargetMode="External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3.png"/><Relationship Id="rId7" Type="http://schemas.openxmlformats.org/officeDocument/2006/relationships/image" Target="../media/image47.jpg"/><Relationship Id="rId8" Type="http://schemas.openxmlformats.org/officeDocument/2006/relationships/image" Target="../media/image48.jpg"/><Relationship Id="rId9" Type="http://schemas.openxmlformats.org/officeDocument/2006/relationships/image" Target="../media/image49.png"/><Relationship Id="rId10" Type="http://schemas.openxmlformats.org/officeDocument/2006/relationships/image" Target="../media/image50.jpg"/><Relationship Id="rId11" Type="http://schemas.openxmlformats.org/officeDocument/2006/relationships/image" Target="../media/image51.jpg"/><Relationship Id="rId12" Type="http://schemas.openxmlformats.org/officeDocument/2006/relationships/image" Target="../media/image52.jpg"/><Relationship Id="rId13" Type="http://schemas.openxmlformats.org/officeDocument/2006/relationships/image" Target="../media/image53.jpg"/><Relationship Id="rId14" Type="http://schemas.openxmlformats.org/officeDocument/2006/relationships/image" Target="../media/image54.jpg"/><Relationship Id="rId15" Type="http://schemas.openxmlformats.org/officeDocument/2006/relationships/image" Target="../media/image55.png"/><Relationship Id="rId16" Type="http://schemas.openxmlformats.org/officeDocument/2006/relationships/image" Target="../media/image5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7" Type="http://schemas.openxmlformats.org/officeDocument/2006/relationships/image" Target="../media/image2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jpg"/><Relationship Id="rId11" Type="http://schemas.openxmlformats.org/officeDocument/2006/relationships/image" Target="../media/image61.jpg"/><Relationship Id="rId12" Type="http://schemas.openxmlformats.org/officeDocument/2006/relationships/image" Target="../media/image62.jpg"/><Relationship Id="rId13" Type="http://schemas.openxmlformats.org/officeDocument/2006/relationships/image" Target="../media/image6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5.jpg"/><Relationship Id="rId4" Type="http://schemas.openxmlformats.org/officeDocument/2006/relationships/image" Target="../media/image6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4525784"/>
            <a:ext cx="10045700" cy="2190750"/>
          </a:xfrm>
          <a:custGeom>
            <a:avLst/>
            <a:gdLst/>
            <a:ahLst/>
            <a:cxnLst/>
            <a:rect l="l" t="t" r="r" b="b"/>
            <a:pathLst>
              <a:path w="10045700" h="2190750">
                <a:moveTo>
                  <a:pt x="2514600" y="2190483"/>
                </a:moveTo>
                <a:lnTo>
                  <a:pt x="2514600" y="1013955"/>
                </a:lnTo>
                <a:lnTo>
                  <a:pt x="2476500" y="1015714"/>
                </a:lnTo>
                <a:lnTo>
                  <a:pt x="2438400" y="1018334"/>
                </a:lnTo>
                <a:lnTo>
                  <a:pt x="2387600" y="1021790"/>
                </a:lnTo>
                <a:lnTo>
                  <a:pt x="2349500" y="1026058"/>
                </a:lnTo>
                <a:lnTo>
                  <a:pt x="2311400" y="1031114"/>
                </a:lnTo>
                <a:lnTo>
                  <a:pt x="2260600" y="1036933"/>
                </a:lnTo>
                <a:lnTo>
                  <a:pt x="2222500" y="1043490"/>
                </a:lnTo>
                <a:lnTo>
                  <a:pt x="2171700" y="1050762"/>
                </a:lnTo>
                <a:lnTo>
                  <a:pt x="2120900" y="1058724"/>
                </a:lnTo>
                <a:lnTo>
                  <a:pt x="2070100" y="1067351"/>
                </a:lnTo>
                <a:lnTo>
                  <a:pt x="2032000" y="1076620"/>
                </a:lnTo>
                <a:lnTo>
                  <a:pt x="1981200" y="1086505"/>
                </a:lnTo>
                <a:lnTo>
                  <a:pt x="1930400" y="1096983"/>
                </a:lnTo>
                <a:lnTo>
                  <a:pt x="1879600" y="1108029"/>
                </a:lnTo>
                <a:lnTo>
                  <a:pt x="1828800" y="1119619"/>
                </a:lnTo>
                <a:lnTo>
                  <a:pt x="1778000" y="1131728"/>
                </a:lnTo>
                <a:lnTo>
                  <a:pt x="1727200" y="1144331"/>
                </a:lnTo>
                <a:lnTo>
                  <a:pt x="1676400" y="1157406"/>
                </a:lnTo>
                <a:lnTo>
                  <a:pt x="1625600" y="1170926"/>
                </a:lnTo>
                <a:lnTo>
                  <a:pt x="1562100" y="1184868"/>
                </a:lnTo>
                <a:lnTo>
                  <a:pt x="1511300" y="1199208"/>
                </a:lnTo>
                <a:lnTo>
                  <a:pt x="1460500" y="1213921"/>
                </a:lnTo>
                <a:lnTo>
                  <a:pt x="1409700" y="1228982"/>
                </a:lnTo>
                <a:lnTo>
                  <a:pt x="1358900" y="1244367"/>
                </a:lnTo>
                <a:lnTo>
                  <a:pt x="1308100" y="1260052"/>
                </a:lnTo>
                <a:lnTo>
                  <a:pt x="1244600" y="1276013"/>
                </a:lnTo>
                <a:lnTo>
                  <a:pt x="1193800" y="1292225"/>
                </a:lnTo>
                <a:lnTo>
                  <a:pt x="1143000" y="1308663"/>
                </a:lnTo>
                <a:lnTo>
                  <a:pt x="1092200" y="1325304"/>
                </a:lnTo>
                <a:lnTo>
                  <a:pt x="1041400" y="1342123"/>
                </a:lnTo>
                <a:lnTo>
                  <a:pt x="990600" y="1359095"/>
                </a:lnTo>
                <a:lnTo>
                  <a:pt x="939800" y="1376196"/>
                </a:lnTo>
                <a:lnTo>
                  <a:pt x="889000" y="1393402"/>
                </a:lnTo>
                <a:lnTo>
                  <a:pt x="838200" y="1410689"/>
                </a:lnTo>
                <a:lnTo>
                  <a:pt x="584200" y="1497473"/>
                </a:lnTo>
                <a:lnTo>
                  <a:pt x="533400" y="1514730"/>
                </a:lnTo>
                <a:lnTo>
                  <a:pt x="495300" y="1531896"/>
                </a:lnTo>
                <a:lnTo>
                  <a:pt x="444500" y="1548948"/>
                </a:lnTo>
                <a:lnTo>
                  <a:pt x="406400" y="1565860"/>
                </a:lnTo>
                <a:lnTo>
                  <a:pt x="355600" y="1582609"/>
                </a:lnTo>
                <a:lnTo>
                  <a:pt x="317500" y="1599171"/>
                </a:lnTo>
                <a:lnTo>
                  <a:pt x="279400" y="1617542"/>
                </a:lnTo>
                <a:lnTo>
                  <a:pt x="228600" y="1638500"/>
                </a:lnTo>
                <a:lnTo>
                  <a:pt x="190500" y="1661866"/>
                </a:lnTo>
                <a:lnTo>
                  <a:pt x="152400" y="1687462"/>
                </a:lnTo>
                <a:lnTo>
                  <a:pt x="114300" y="1715109"/>
                </a:lnTo>
                <a:lnTo>
                  <a:pt x="76200" y="1744628"/>
                </a:lnTo>
                <a:lnTo>
                  <a:pt x="25400" y="1775840"/>
                </a:lnTo>
                <a:lnTo>
                  <a:pt x="0" y="1808292"/>
                </a:lnTo>
                <a:lnTo>
                  <a:pt x="0" y="1956111"/>
                </a:lnTo>
                <a:lnTo>
                  <a:pt x="12700" y="1947856"/>
                </a:lnTo>
                <a:lnTo>
                  <a:pt x="50800" y="1924391"/>
                </a:lnTo>
                <a:lnTo>
                  <a:pt x="88900" y="1901708"/>
                </a:lnTo>
                <a:lnTo>
                  <a:pt x="127000" y="1879811"/>
                </a:lnTo>
                <a:lnTo>
                  <a:pt x="165100" y="1858703"/>
                </a:lnTo>
                <a:lnTo>
                  <a:pt x="203200" y="1838389"/>
                </a:lnTo>
                <a:lnTo>
                  <a:pt x="241300" y="1818873"/>
                </a:lnTo>
                <a:lnTo>
                  <a:pt x="279400" y="1800160"/>
                </a:lnTo>
                <a:lnTo>
                  <a:pt x="317500" y="1782252"/>
                </a:lnTo>
                <a:lnTo>
                  <a:pt x="355600" y="1765155"/>
                </a:lnTo>
                <a:lnTo>
                  <a:pt x="393700" y="1748872"/>
                </a:lnTo>
                <a:lnTo>
                  <a:pt x="431800" y="1733407"/>
                </a:lnTo>
                <a:lnTo>
                  <a:pt x="469900" y="1718765"/>
                </a:lnTo>
                <a:lnTo>
                  <a:pt x="508000" y="1704949"/>
                </a:lnTo>
                <a:lnTo>
                  <a:pt x="546100" y="1691964"/>
                </a:lnTo>
                <a:lnTo>
                  <a:pt x="571500" y="1679814"/>
                </a:lnTo>
                <a:lnTo>
                  <a:pt x="609600" y="1668503"/>
                </a:lnTo>
                <a:lnTo>
                  <a:pt x="635000" y="1658035"/>
                </a:lnTo>
                <a:lnTo>
                  <a:pt x="673100" y="1648414"/>
                </a:lnTo>
                <a:lnTo>
                  <a:pt x="723900" y="1631730"/>
                </a:lnTo>
                <a:lnTo>
                  <a:pt x="774700" y="1618483"/>
                </a:lnTo>
                <a:lnTo>
                  <a:pt x="800100" y="1613159"/>
                </a:lnTo>
                <a:lnTo>
                  <a:pt x="812800" y="1608707"/>
                </a:lnTo>
                <a:lnTo>
                  <a:pt x="838200" y="1605130"/>
                </a:lnTo>
                <a:lnTo>
                  <a:pt x="850900" y="1602434"/>
                </a:lnTo>
                <a:lnTo>
                  <a:pt x="863600" y="1600621"/>
                </a:lnTo>
                <a:lnTo>
                  <a:pt x="876300" y="1599697"/>
                </a:lnTo>
                <a:lnTo>
                  <a:pt x="889000" y="1599664"/>
                </a:lnTo>
                <a:lnTo>
                  <a:pt x="889000" y="2190483"/>
                </a:lnTo>
                <a:lnTo>
                  <a:pt x="2514600" y="2190483"/>
                </a:lnTo>
                <a:close/>
              </a:path>
              <a:path w="10045700" h="2190750">
                <a:moveTo>
                  <a:pt x="889000" y="2190483"/>
                </a:moveTo>
                <a:lnTo>
                  <a:pt x="889000" y="1613028"/>
                </a:lnTo>
                <a:lnTo>
                  <a:pt x="876300" y="1618435"/>
                </a:lnTo>
                <a:lnTo>
                  <a:pt x="863600" y="1624762"/>
                </a:lnTo>
                <a:lnTo>
                  <a:pt x="850900" y="1632015"/>
                </a:lnTo>
                <a:lnTo>
                  <a:pt x="825500" y="1640196"/>
                </a:lnTo>
                <a:lnTo>
                  <a:pt x="812800" y="1649311"/>
                </a:lnTo>
                <a:lnTo>
                  <a:pt x="787400" y="1659363"/>
                </a:lnTo>
                <a:lnTo>
                  <a:pt x="749300" y="1670356"/>
                </a:lnTo>
                <a:lnTo>
                  <a:pt x="723900" y="1682294"/>
                </a:lnTo>
                <a:lnTo>
                  <a:pt x="673100" y="1695183"/>
                </a:lnTo>
                <a:lnTo>
                  <a:pt x="622300" y="1713628"/>
                </a:lnTo>
                <a:lnTo>
                  <a:pt x="571500" y="1733934"/>
                </a:lnTo>
                <a:lnTo>
                  <a:pt x="533400" y="1756002"/>
                </a:lnTo>
                <a:lnTo>
                  <a:pt x="482600" y="1779729"/>
                </a:lnTo>
                <a:lnTo>
                  <a:pt x="431800" y="1805016"/>
                </a:lnTo>
                <a:lnTo>
                  <a:pt x="393700" y="1831762"/>
                </a:lnTo>
                <a:lnTo>
                  <a:pt x="355600" y="1859867"/>
                </a:lnTo>
                <a:lnTo>
                  <a:pt x="304800" y="1889230"/>
                </a:lnTo>
                <a:lnTo>
                  <a:pt x="266700" y="1919750"/>
                </a:lnTo>
                <a:lnTo>
                  <a:pt x="228600" y="1951328"/>
                </a:lnTo>
                <a:lnTo>
                  <a:pt x="190500" y="1983863"/>
                </a:lnTo>
                <a:lnTo>
                  <a:pt x="165100" y="2017253"/>
                </a:lnTo>
                <a:lnTo>
                  <a:pt x="127000" y="2051399"/>
                </a:lnTo>
                <a:lnTo>
                  <a:pt x="88900" y="2086201"/>
                </a:lnTo>
                <a:lnTo>
                  <a:pt x="38100" y="2157367"/>
                </a:lnTo>
                <a:lnTo>
                  <a:pt x="12700" y="2190483"/>
                </a:lnTo>
                <a:lnTo>
                  <a:pt x="889000" y="2190483"/>
                </a:lnTo>
                <a:close/>
              </a:path>
              <a:path w="10045700" h="2190750">
                <a:moveTo>
                  <a:pt x="8343900" y="529323"/>
                </a:moveTo>
                <a:lnTo>
                  <a:pt x="8280400" y="508799"/>
                </a:lnTo>
                <a:lnTo>
                  <a:pt x="8229600" y="492580"/>
                </a:lnTo>
                <a:lnTo>
                  <a:pt x="8166100" y="480111"/>
                </a:lnTo>
                <a:lnTo>
                  <a:pt x="8102600" y="470839"/>
                </a:lnTo>
                <a:lnTo>
                  <a:pt x="8051800" y="464210"/>
                </a:lnTo>
                <a:lnTo>
                  <a:pt x="8013700" y="459671"/>
                </a:lnTo>
                <a:lnTo>
                  <a:pt x="7975600" y="456668"/>
                </a:lnTo>
                <a:lnTo>
                  <a:pt x="7962900" y="454647"/>
                </a:lnTo>
                <a:lnTo>
                  <a:pt x="7924800" y="443143"/>
                </a:lnTo>
                <a:lnTo>
                  <a:pt x="7886700" y="432753"/>
                </a:lnTo>
                <a:lnTo>
                  <a:pt x="7848600" y="423309"/>
                </a:lnTo>
                <a:lnTo>
                  <a:pt x="7823200" y="414645"/>
                </a:lnTo>
                <a:lnTo>
                  <a:pt x="7785100" y="406593"/>
                </a:lnTo>
                <a:lnTo>
                  <a:pt x="7747000" y="398987"/>
                </a:lnTo>
                <a:lnTo>
                  <a:pt x="7708900" y="391660"/>
                </a:lnTo>
                <a:lnTo>
                  <a:pt x="7670800" y="384445"/>
                </a:lnTo>
                <a:lnTo>
                  <a:pt x="7632700" y="377175"/>
                </a:lnTo>
                <a:lnTo>
                  <a:pt x="7543800" y="361803"/>
                </a:lnTo>
                <a:lnTo>
                  <a:pt x="7493000" y="353368"/>
                </a:lnTo>
                <a:lnTo>
                  <a:pt x="7442200" y="344210"/>
                </a:lnTo>
                <a:lnTo>
                  <a:pt x="7391400" y="334162"/>
                </a:lnTo>
                <a:lnTo>
                  <a:pt x="7340600" y="323059"/>
                </a:lnTo>
                <a:lnTo>
                  <a:pt x="7277100" y="310732"/>
                </a:lnTo>
                <a:lnTo>
                  <a:pt x="7213600" y="297016"/>
                </a:lnTo>
                <a:lnTo>
                  <a:pt x="7150100" y="281743"/>
                </a:lnTo>
                <a:lnTo>
                  <a:pt x="7073900" y="264746"/>
                </a:lnTo>
                <a:lnTo>
                  <a:pt x="6997700" y="245859"/>
                </a:lnTo>
                <a:lnTo>
                  <a:pt x="6921500" y="228005"/>
                </a:lnTo>
                <a:lnTo>
                  <a:pt x="6858000" y="211222"/>
                </a:lnTo>
                <a:lnTo>
                  <a:pt x="6794500" y="195475"/>
                </a:lnTo>
                <a:lnTo>
                  <a:pt x="6731000" y="180726"/>
                </a:lnTo>
                <a:lnTo>
                  <a:pt x="6667500" y="166938"/>
                </a:lnTo>
                <a:lnTo>
                  <a:pt x="6616700" y="154075"/>
                </a:lnTo>
                <a:lnTo>
                  <a:pt x="6565900" y="142099"/>
                </a:lnTo>
                <a:lnTo>
                  <a:pt x="6515100" y="130973"/>
                </a:lnTo>
                <a:lnTo>
                  <a:pt x="6477000" y="120662"/>
                </a:lnTo>
                <a:lnTo>
                  <a:pt x="6426200" y="111128"/>
                </a:lnTo>
                <a:lnTo>
                  <a:pt x="6388100" y="102333"/>
                </a:lnTo>
                <a:lnTo>
                  <a:pt x="6350000" y="94242"/>
                </a:lnTo>
                <a:lnTo>
                  <a:pt x="6311900" y="86817"/>
                </a:lnTo>
                <a:lnTo>
                  <a:pt x="6273800" y="80022"/>
                </a:lnTo>
                <a:lnTo>
                  <a:pt x="6235700" y="73819"/>
                </a:lnTo>
                <a:lnTo>
                  <a:pt x="6210300" y="68173"/>
                </a:lnTo>
                <a:lnTo>
                  <a:pt x="6172200" y="63045"/>
                </a:lnTo>
                <a:lnTo>
                  <a:pt x="6146800" y="58399"/>
                </a:lnTo>
                <a:lnTo>
                  <a:pt x="6108700" y="54198"/>
                </a:lnTo>
                <a:lnTo>
                  <a:pt x="6083300" y="50406"/>
                </a:lnTo>
                <a:lnTo>
                  <a:pt x="6045200" y="46985"/>
                </a:lnTo>
                <a:lnTo>
                  <a:pt x="6019800" y="43899"/>
                </a:lnTo>
                <a:lnTo>
                  <a:pt x="5994400" y="41110"/>
                </a:lnTo>
                <a:lnTo>
                  <a:pt x="5956300" y="38583"/>
                </a:lnTo>
                <a:lnTo>
                  <a:pt x="5930900" y="36279"/>
                </a:lnTo>
                <a:lnTo>
                  <a:pt x="5892800" y="34163"/>
                </a:lnTo>
                <a:lnTo>
                  <a:pt x="5867400" y="32196"/>
                </a:lnTo>
                <a:lnTo>
                  <a:pt x="5829300" y="30344"/>
                </a:lnTo>
                <a:lnTo>
                  <a:pt x="5791200" y="28568"/>
                </a:lnTo>
                <a:lnTo>
                  <a:pt x="5715000" y="25098"/>
                </a:lnTo>
                <a:lnTo>
                  <a:pt x="5588000" y="19546"/>
                </a:lnTo>
                <a:lnTo>
                  <a:pt x="5537200" y="17455"/>
                </a:lnTo>
                <a:lnTo>
                  <a:pt x="5486400" y="15183"/>
                </a:lnTo>
                <a:lnTo>
                  <a:pt x="5435600" y="12693"/>
                </a:lnTo>
                <a:lnTo>
                  <a:pt x="5384800" y="9947"/>
                </a:lnTo>
                <a:lnTo>
                  <a:pt x="5321300" y="6909"/>
                </a:lnTo>
                <a:lnTo>
                  <a:pt x="5257800" y="3543"/>
                </a:lnTo>
                <a:lnTo>
                  <a:pt x="5219700" y="1606"/>
                </a:lnTo>
                <a:lnTo>
                  <a:pt x="5168900" y="432"/>
                </a:lnTo>
                <a:lnTo>
                  <a:pt x="5130800" y="0"/>
                </a:lnTo>
                <a:lnTo>
                  <a:pt x="5080000" y="289"/>
                </a:lnTo>
                <a:lnTo>
                  <a:pt x="5029200" y="1280"/>
                </a:lnTo>
                <a:lnTo>
                  <a:pt x="4978400" y="2952"/>
                </a:lnTo>
                <a:lnTo>
                  <a:pt x="4940300" y="5285"/>
                </a:lnTo>
                <a:lnTo>
                  <a:pt x="4889500" y="8258"/>
                </a:lnTo>
                <a:lnTo>
                  <a:pt x="4838700" y="11851"/>
                </a:lnTo>
                <a:lnTo>
                  <a:pt x="4787900" y="16044"/>
                </a:lnTo>
                <a:lnTo>
                  <a:pt x="4737100" y="20816"/>
                </a:lnTo>
                <a:lnTo>
                  <a:pt x="4686300" y="26147"/>
                </a:lnTo>
                <a:lnTo>
                  <a:pt x="4635500" y="32017"/>
                </a:lnTo>
                <a:lnTo>
                  <a:pt x="4584700" y="38405"/>
                </a:lnTo>
                <a:lnTo>
                  <a:pt x="4533900" y="45291"/>
                </a:lnTo>
                <a:lnTo>
                  <a:pt x="4470400" y="52655"/>
                </a:lnTo>
                <a:lnTo>
                  <a:pt x="4419600" y="60475"/>
                </a:lnTo>
                <a:lnTo>
                  <a:pt x="4368800" y="68733"/>
                </a:lnTo>
                <a:lnTo>
                  <a:pt x="4318000" y="77407"/>
                </a:lnTo>
                <a:lnTo>
                  <a:pt x="4267200" y="86478"/>
                </a:lnTo>
                <a:lnTo>
                  <a:pt x="4203700" y="95924"/>
                </a:lnTo>
                <a:lnTo>
                  <a:pt x="4152900" y="105726"/>
                </a:lnTo>
                <a:lnTo>
                  <a:pt x="4102100" y="115863"/>
                </a:lnTo>
                <a:lnTo>
                  <a:pt x="4051300" y="126315"/>
                </a:lnTo>
                <a:lnTo>
                  <a:pt x="3987800" y="137061"/>
                </a:lnTo>
                <a:lnTo>
                  <a:pt x="3937000" y="148082"/>
                </a:lnTo>
                <a:lnTo>
                  <a:pt x="3886200" y="159356"/>
                </a:lnTo>
                <a:lnTo>
                  <a:pt x="3822700" y="170864"/>
                </a:lnTo>
                <a:lnTo>
                  <a:pt x="3771900" y="182584"/>
                </a:lnTo>
                <a:lnTo>
                  <a:pt x="3721100" y="194498"/>
                </a:lnTo>
                <a:lnTo>
                  <a:pt x="3670300" y="206584"/>
                </a:lnTo>
                <a:lnTo>
                  <a:pt x="3606800" y="218822"/>
                </a:lnTo>
                <a:lnTo>
                  <a:pt x="3556000" y="231191"/>
                </a:lnTo>
                <a:lnTo>
                  <a:pt x="3505200" y="243672"/>
                </a:lnTo>
                <a:lnTo>
                  <a:pt x="3454400" y="256244"/>
                </a:lnTo>
                <a:lnTo>
                  <a:pt x="3403600" y="268887"/>
                </a:lnTo>
                <a:lnTo>
                  <a:pt x="3340100" y="281580"/>
                </a:lnTo>
                <a:lnTo>
                  <a:pt x="3187700" y="319757"/>
                </a:lnTo>
                <a:lnTo>
                  <a:pt x="3136900" y="332448"/>
                </a:lnTo>
                <a:lnTo>
                  <a:pt x="3086100" y="345087"/>
                </a:lnTo>
                <a:lnTo>
                  <a:pt x="3035300" y="357654"/>
                </a:lnTo>
                <a:lnTo>
                  <a:pt x="2933700" y="382493"/>
                </a:lnTo>
                <a:lnTo>
                  <a:pt x="2794000" y="418703"/>
                </a:lnTo>
                <a:lnTo>
                  <a:pt x="2743200" y="430413"/>
                </a:lnTo>
                <a:lnTo>
                  <a:pt x="2705100" y="441908"/>
                </a:lnTo>
                <a:lnTo>
                  <a:pt x="2654300" y="453169"/>
                </a:lnTo>
                <a:lnTo>
                  <a:pt x="2616200" y="464175"/>
                </a:lnTo>
                <a:lnTo>
                  <a:pt x="2565400" y="474906"/>
                </a:lnTo>
                <a:lnTo>
                  <a:pt x="2527300" y="485341"/>
                </a:lnTo>
                <a:lnTo>
                  <a:pt x="2489200" y="495460"/>
                </a:lnTo>
                <a:lnTo>
                  <a:pt x="2438400" y="505243"/>
                </a:lnTo>
                <a:lnTo>
                  <a:pt x="2400300" y="514669"/>
                </a:lnTo>
                <a:lnTo>
                  <a:pt x="2362200" y="523719"/>
                </a:lnTo>
                <a:lnTo>
                  <a:pt x="2324100" y="532371"/>
                </a:lnTo>
                <a:lnTo>
                  <a:pt x="2273300" y="544188"/>
                </a:lnTo>
                <a:lnTo>
                  <a:pt x="2222500" y="556316"/>
                </a:lnTo>
                <a:lnTo>
                  <a:pt x="2171700" y="568746"/>
                </a:lnTo>
                <a:lnTo>
                  <a:pt x="2120900" y="581468"/>
                </a:lnTo>
                <a:lnTo>
                  <a:pt x="2070100" y="594474"/>
                </a:lnTo>
                <a:lnTo>
                  <a:pt x="2019300" y="607754"/>
                </a:lnTo>
                <a:lnTo>
                  <a:pt x="1968500" y="621299"/>
                </a:lnTo>
                <a:lnTo>
                  <a:pt x="1917700" y="635100"/>
                </a:lnTo>
                <a:lnTo>
                  <a:pt x="1866900" y="649149"/>
                </a:lnTo>
                <a:lnTo>
                  <a:pt x="1816100" y="663435"/>
                </a:lnTo>
                <a:lnTo>
                  <a:pt x="1765300" y="677949"/>
                </a:lnTo>
                <a:lnTo>
                  <a:pt x="1727200" y="692683"/>
                </a:lnTo>
                <a:lnTo>
                  <a:pt x="1676400" y="707628"/>
                </a:lnTo>
                <a:lnTo>
                  <a:pt x="1625600" y="722773"/>
                </a:lnTo>
                <a:lnTo>
                  <a:pt x="1587500" y="738111"/>
                </a:lnTo>
                <a:lnTo>
                  <a:pt x="1536700" y="753631"/>
                </a:lnTo>
                <a:lnTo>
                  <a:pt x="1485900" y="769325"/>
                </a:lnTo>
                <a:lnTo>
                  <a:pt x="1447800" y="785184"/>
                </a:lnTo>
                <a:lnTo>
                  <a:pt x="1397000" y="801198"/>
                </a:lnTo>
                <a:lnTo>
                  <a:pt x="1358900" y="817359"/>
                </a:lnTo>
                <a:lnTo>
                  <a:pt x="2514600" y="727490"/>
                </a:lnTo>
                <a:lnTo>
                  <a:pt x="3644900" y="681342"/>
                </a:lnTo>
                <a:lnTo>
                  <a:pt x="4508500" y="664340"/>
                </a:lnTo>
                <a:lnTo>
                  <a:pt x="4851400" y="661911"/>
                </a:lnTo>
                <a:lnTo>
                  <a:pt x="4851400" y="2190483"/>
                </a:lnTo>
                <a:lnTo>
                  <a:pt x="6146800" y="2190483"/>
                </a:lnTo>
                <a:lnTo>
                  <a:pt x="6146800" y="707631"/>
                </a:lnTo>
                <a:lnTo>
                  <a:pt x="6832600" y="722609"/>
                </a:lnTo>
                <a:lnTo>
                  <a:pt x="7035800" y="730877"/>
                </a:lnTo>
                <a:lnTo>
                  <a:pt x="7035800" y="480202"/>
                </a:lnTo>
                <a:lnTo>
                  <a:pt x="7048500" y="479372"/>
                </a:lnTo>
                <a:lnTo>
                  <a:pt x="7048500" y="478641"/>
                </a:lnTo>
                <a:lnTo>
                  <a:pt x="7061200" y="478020"/>
                </a:lnTo>
                <a:lnTo>
                  <a:pt x="7086600" y="477518"/>
                </a:lnTo>
                <a:lnTo>
                  <a:pt x="7099300" y="477148"/>
                </a:lnTo>
                <a:lnTo>
                  <a:pt x="7124700" y="476919"/>
                </a:lnTo>
                <a:lnTo>
                  <a:pt x="7188200" y="476927"/>
                </a:lnTo>
                <a:lnTo>
                  <a:pt x="7226300" y="477187"/>
                </a:lnTo>
                <a:lnTo>
                  <a:pt x="7264400" y="477630"/>
                </a:lnTo>
                <a:lnTo>
                  <a:pt x="7302500" y="478269"/>
                </a:lnTo>
                <a:lnTo>
                  <a:pt x="7340600" y="479113"/>
                </a:lnTo>
                <a:lnTo>
                  <a:pt x="7391400" y="480173"/>
                </a:lnTo>
                <a:lnTo>
                  <a:pt x="7442200" y="481461"/>
                </a:lnTo>
                <a:lnTo>
                  <a:pt x="7493000" y="482986"/>
                </a:lnTo>
                <a:lnTo>
                  <a:pt x="7543800" y="484760"/>
                </a:lnTo>
                <a:lnTo>
                  <a:pt x="7594600" y="486793"/>
                </a:lnTo>
                <a:lnTo>
                  <a:pt x="7658100" y="489096"/>
                </a:lnTo>
                <a:lnTo>
                  <a:pt x="7708900" y="491680"/>
                </a:lnTo>
                <a:lnTo>
                  <a:pt x="7772400" y="494555"/>
                </a:lnTo>
                <a:lnTo>
                  <a:pt x="7835900" y="497731"/>
                </a:lnTo>
                <a:lnTo>
                  <a:pt x="7912100" y="501221"/>
                </a:lnTo>
                <a:lnTo>
                  <a:pt x="7975600" y="505033"/>
                </a:lnTo>
                <a:lnTo>
                  <a:pt x="8051800" y="509180"/>
                </a:lnTo>
                <a:lnTo>
                  <a:pt x="8115300" y="513672"/>
                </a:lnTo>
                <a:lnTo>
                  <a:pt x="8191500" y="518519"/>
                </a:lnTo>
                <a:lnTo>
                  <a:pt x="8267700" y="523732"/>
                </a:lnTo>
                <a:lnTo>
                  <a:pt x="8343900" y="529323"/>
                </a:lnTo>
                <a:close/>
              </a:path>
              <a:path w="10045700" h="2190750">
                <a:moveTo>
                  <a:pt x="4851400" y="2190483"/>
                </a:moveTo>
                <a:lnTo>
                  <a:pt x="4851400" y="661911"/>
                </a:lnTo>
                <a:lnTo>
                  <a:pt x="4406900" y="690938"/>
                </a:lnTo>
                <a:lnTo>
                  <a:pt x="4013200" y="722680"/>
                </a:lnTo>
                <a:lnTo>
                  <a:pt x="3479800" y="776997"/>
                </a:lnTo>
                <a:lnTo>
                  <a:pt x="2590800" y="873747"/>
                </a:lnTo>
                <a:lnTo>
                  <a:pt x="2540000" y="879592"/>
                </a:lnTo>
                <a:lnTo>
                  <a:pt x="2489200" y="885798"/>
                </a:lnTo>
                <a:lnTo>
                  <a:pt x="2438400" y="892355"/>
                </a:lnTo>
                <a:lnTo>
                  <a:pt x="2374900" y="899248"/>
                </a:lnTo>
                <a:lnTo>
                  <a:pt x="2324100" y="906468"/>
                </a:lnTo>
                <a:lnTo>
                  <a:pt x="2273300" y="914002"/>
                </a:lnTo>
                <a:lnTo>
                  <a:pt x="2222500" y="921837"/>
                </a:lnTo>
                <a:lnTo>
                  <a:pt x="2171700" y="929963"/>
                </a:lnTo>
                <a:lnTo>
                  <a:pt x="2120900" y="938368"/>
                </a:lnTo>
                <a:lnTo>
                  <a:pt x="2070100" y="947039"/>
                </a:lnTo>
                <a:lnTo>
                  <a:pt x="2019300" y="955965"/>
                </a:lnTo>
                <a:lnTo>
                  <a:pt x="1968500" y="965133"/>
                </a:lnTo>
                <a:lnTo>
                  <a:pt x="1917700" y="974533"/>
                </a:lnTo>
                <a:lnTo>
                  <a:pt x="1866900" y="984152"/>
                </a:lnTo>
                <a:lnTo>
                  <a:pt x="1816100" y="993978"/>
                </a:lnTo>
                <a:lnTo>
                  <a:pt x="1765300" y="1004000"/>
                </a:lnTo>
                <a:lnTo>
                  <a:pt x="1714500" y="1014205"/>
                </a:lnTo>
                <a:lnTo>
                  <a:pt x="1663700" y="1024583"/>
                </a:lnTo>
                <a:lnTo>
                  <a:pt x="1612900" y="1035120"/>
                </a:lnTo>
                <a:lnTo>
                  <a:pt x="1562100" y="1045805"/>
                </a:lnTo>
                <a:lnTo>
                  <a:pt x="1511300" y="1056627"/>
                </a:lnTo>
                <a:lnTo>
                  <a:pt x="1574800" y="1052419"/>
                </a:lnTo>
                <a:lnTo>
                  <a:pt x="1638300" y="1048478"/>
                </a:lnTo>
                <a:lnTo>
                  <a:pt x="1701800" y="1044795"/>
                </a:lnTo>
                <a:lnTo>
                  <a:pt x="1765300" y="1041362"/>
                </a:lnTo>
                <a:lnTo>
                  <a:pt x="1828800" y="1038172"/>
                </a:lnTo>
                <a:lnTo>
                  <a:pt x="1879600" y="1035216"/>
                </a:lnTo>
                <a:lnTo>
                  <a:pt x="1943100" y="1032486"/>
                </a:lnTo>
                <a:lnTo>
                  <a:pt x="1993900" y="1029975"/>
                </a:lnTo>
                <a:lnTo>
                  <a:pt x="2044700" y="1027674"/>
                </a:lnTo>
                <a:lnTo>
                  <a:pt x="2095500" y="1025575"/>
                </a:lnTo>
                <a:lnTo>
                  <a:pt x="2146300" y="1023671"/>
                </a:lnTo>
                <a:lnTo>
                  <a:pt x="2197100" y="1021953"/>
                </a:lnTo>
                <a:lnTo>
                  <a:pt x="2247900" y="1020413"/>
                </a:lnTo>
                <a:lnTo>
                  <a:pt x="2286000" y="1019043"/>
                </a:lnTo>
                <a:lnTo>
                  <a:pt x="2336800" y="1017836"/>
                </a:lnTo>
                <a:lnTo>
                  <a:pt x="2374900" y="1016783"/>
                </a:lnTo>
                <a:lnTo>
                  <a:pt x="2413000" y="1015877"/>
                </a:lnTo>
                <a:lnTo>
                  <a:pt x="2451100" y="1015108"/>
                </a:lnTo>
                <a:lnTo>
                  <a:pt x="2463800" y="1014789"/>
                </a:lnTo>
                <a:lnTo>
                  <a:pt x="2463800" y="1010907"/>
                </a:lnTo>
                <a:lnTo>
                  <a:pt x="2476500" y="1010669"/>
                </a:lnTo>
                <a:lnTo>
                  <a:pt x="2501900" y="1009621"/>
                </a:lnTo>
                <a:lnTo>
                  <a:pt x="2514600" y="1009383"/>
                </a:lnTo>
                <a:lnTo>
                  <a:pt x="2527300" y="1009383"/>
                </a:lnTo>
                <a:lnTo>
                  <a:pt x="2527300" y="1012431"/>
                </a:lnTo>
                <a:lnTo>
                  <a:pt x="2578100" y="1011845"/>
                </a:lnTo>
                <a:lnTo>
                  <a:pt x="2603500" y="1011772"/>
                </a:lnTo>
                <a:lnTo>
                  <a:pt x="2616200" y="1011992"/>
                </a:lnTo>
                <a:lnTo>
                  <a:pt x="2616200" y="2190483"/>
                </a:lnTo>
                <a:lnTo>
                  <a:pt x="4851400" y="2190483"/>
                </a:lnTo>
                <a:close/>
              </a:path>
              <a:path w="10045700" h="2190750">
                <a:moveTo>
                  <a:pt x="2616200" y="2190483"/>
                </a:moveTo>
                <a:lnTo>
                  <a:pt x="2616200" y="1011992"/>
                </a:lnTo>
                <a:lnTo>
                  <a:pt x="2590800" y="1012284"/>
                </a:lnTo>
                <a:lnTo>
                  <a:pt x="2527300" y="1012431"/>
                </a:lnTo>
                <a:lnTo>
                  <a:pt x="2527300" y="1009383"/>
                </a:lnTo>
                <a:lnTo>
                  <a:pt x="2514600" y="1009621"/>
                </a:lnTo>
                <a:lnTo>
                  <a:pt x="2501900" y="1010145"/>
                </a:lnTo>
                <a:lnTo>
                  <a:pt x="2476500" y="1010669"/>
                </a:lnTo>
                <a:lnTo>
                  <a:pt x="2463800" y="1010907"/>
                </a:lnTo>
                <a:lnTo>
                  <a:pt x="2463800" y="1014789"/>
                </a:lnTo>
                <a:lnTo>
                  <a:pt x="2476500" y="1014470"/>
                </a:lnTo>
                <a:lnTo>
                  <a:pt x="2514600" y="1013955"/>
                </a:lnTo>
                <a:lnTo>
                  <a:pt x="2514600" y="2190483"/>
                </a:lnTo>
                <a:lnTo>
                  <a:pt x="2616200" y="2190483"/>
                </a:lnTo>
                <a:close/>
              </a:path>
              <a:path w="10045700" h="2190750">
                <a:moveTo>
                  <a:pt x="10045700" y="2011378"/>
                </a:moveTo>
                <a:lnTo>
                  <a:pt x="10045700" y="1785272"/>
                </a:lnTo>
                <a:lnTo>
                  <a:pt x="10007600" y="1755814"/>
                </a:lnTo>
                <a:lnTo>
                  <a:pt x="9969500" y="1726071"/>
                </a:lnTo>
                <a:lnTo>
                  <a:pt x="9931400" y="1696086"/>
                </a:lnTo>
                <a:lnTo>
                  <a:pt x="9880600" y="1665900"/>
                </a:lnTo>
                <a:lnTo>
                  <a:pt x="9766300" y="1574563"/>
                </a:lnTo>
                <a:lnTo>
                  <a:pt x="9715500" y="1544000"/>
                </a:lnTo>
                <a:lnTo>
                  <a:pt x="9677400" y="1513449"/>
                </a:lnTo>
                <a:lnTo>
                  <a:pt x="9626600" y="1482952"/>
                </a:lnTo>
                <a:lnTo>
                  <a:pt x="9550400" y="1422290"/>
                </a:lnTo>
                <a:lnTo>
                  <a:pt x="9499600" y="1392211"/>
                </a:lnTo>
                <a:lnTo>
                  <a:pt x="9461500" y="1362355"/>
                </a:lnTo>
                <a:lnTo>
                  <a:pt x="9410700" y="1332767"/>
                </a:lnTo>
                <a:lnTo>
                  <a:pt x="9372600" y="1303487"/>
                </a:lnTo>
                <a:lnTo>
                  <a:pt x="9321800" y="1274559"/>
                </a:lnTo>
                <a:lnTo>
                  <a:pt x="9271000" y="1258490"/>
                </a:lnTo>
                <a:lnTo>
                  <a:pt x="9232900" y="1242754"/>
                </a:lnTo>
                <a:lnTo>
                  <a:pt x="9182100" y="1227364"/>
                </a:lnTo>
                <a:lnTo>
                  <a:pt x="9144000" y="1212331"/>
                </a:lnTo>
                <a:lnTo>
                  <a:pt x="9093200" y="1197668"/>
                </a:lnTo>
                <a:lnTo>
                  <a:pt x="9042400" y="1183388"/>
                </a:lnTo>
                <a:lnTo>
                  <a:pt x="8991600" y="1169504"/>
                </a:lnTo>
                <a:lnTo>
                  <a:pt x="8940800" y="1156028"/>
                </a:lnTo>
                <a:lnTo>
                  <a:pt x="8902700" y="1142973"/>
                </a:lnTo>
                <a:lnTo>
                  <a:pt x="8851900" y="1130350"/>
                </a:lnTo>
                <a:lnTo>
                  <a:pt x="8801100" y="1118174"/>
                </a:lnTo>
                <a:lnTo>
                  <a:pt x="8750300" y="1106455"/>
                </a:lnTo>
                <a:lnTo>
                  <a:pt x="8699500" y="1095208"/>
                </a:lnTo>
                <a:lnTo>
                  <a:pt x="8648700" y="1084444"/>
                </a:lnTo>
                <a:lnTo>
                  <a:pt x="8597900" y="1074176"/>
                </a:lnTo>
                <a:lnTo>
                  <a:pt x="8547100" y="1064417"/>
                </a:lnTo>
                <a:lnTo>
                  <a:pt x="8483600" y="1055179"/>
                </a:lnTo>
                <a:lnTo>
                  <a:pt x="8432800" y="1046475"/>
                </a:lnTo>
                <a:lnTo>
                  <a:pt x="8382000" y="1038318"/>
                </a:lnTo>
                <a:lnTo>
                  <a:pt x="8331200" y="1030719"/>
                </a:lnTo>
                <a:lnTo>
                  <a:pt x="7226300" y="879295"/>
                </a:lnTo>
                <a:lnTo>
                  <a:pt x="6565900" y="779449"/>
                </a:lnTo>
                <a:lnTo>
                  <a:pt x="6235700" y="724466"/>
                </a:lnTo>
                <a:lnTo>
                  <a:pt x="6146800" y="707631"/>
                </a:lnTo>
                <a:lnTo>
                  <a:pt x="6146800" y="2190483"/>
                </a:lnTo>
                <a:lnTo>
                  <a:pt x="9677400" y="2190483"/>
                </a:lnTo>
                <a:lnTo>
                  <a:pt x="9677400" y="1771067"/>
                </a:lnTo>
                <a:lnTo>
                  <a:pt x="9690100" y="1769746"/>
                </a:lnTo>
                <a:lnTo>
                  <a:pt x="9690100" y="1770978"/>
                </a:lnTo>
                <a:lnTo>
                  <a:pt x="9702800" y="1774699"/>
                </a:lnTo>
                <a:lnTo>
                  <a:pt x="9715500" y="1780844"/>
                </a:lnTo>
                <a:lnTo>
                  <a:pt x="9740900" y="1789349"/>
                </a:lnTo>
                <a:lnTo>
                  <a:pt x="9753600" y="1800148"/>
                </a:lnTo>
                <a:lnTo>
                  <a:pt x="9779000" y="1813178"/>
                </a:lnTo>
                <a:lnTo>
                  <a:pt x="9804400" y="1828373"/>
                </a:lnTo>
                <a:lnTo>
                  <a:pt x="9829800" y="1845669"/>
                </a:lnTo>
                <a:lnTo>
                  <a:pt x="9855200" y="1865000"/>
                </a:lnTo>
                <a:lnTo>
                  <a:pt x="9893300" y="1886304"/>
                </a:lnTo>
                <a:lnTo>
                  <a:pt x="9918700" y="1909513"/>
                </a:lnTo>
                <a:lnTo>
                  <a:pt x="9956800" y="1934565"/>
                </a:lnTo>
                <a:lnTo>
                  <a:pt x="9994900" y="1961395"/>
                </a:lnTo>
                <a:lnTo>
                  <a:pt x="10020300" y="1989936"/>
                </a:lnTo>
                <a:lnTo>
                  <a:pt x="10045700" y="2011378"/>
                </a:lnTo>
                <a:close/>
              </a:path>
              <a:path w="10045700" h="2190750">
                <a:moveTo>
                  <a:pt x="9156700" y="919467"/>
                </a:moveTo>
                <a:lnTo>
                  <a:pt x="9105900" y="896613"/>
                </a:lnTo>
                <a:lnTo>
                  <a:pt x="9067800" y="873797"/>
                </a:lnTo>
                <a:lnTo>
                  <a:pt x="9017000" y="851056"/>
                </a:lnTo>
                <a:lnTo>
                  <a:pt x="8978900" y="828428"/>
                </a:lnTo>
                <a:lnTo>
                  <a:pt x="8928100" y="805951"/>
                </a:lnTo>
                <a:lnTo>
                  <a:pt x="8877300" y="783661"/>
                </a:lnTo>
                <a:lnTo>
                  <a:pt x="8839200" y="761598"/>
                </a:lnTo>
                <a:lnTo>
                  <a:pt x="8788400" y="739798"/>
                </a:lnTo>
                <a:lnTo>
                  <a:pt x="8750300" y="718299"/>
                </a:lnTo>
                <a:lnTo>
                  <a:pt x="8686800" y="707675"/>
                </a:lnTo>
                <a:lnTo>
                  <a:pt x="8610600" y="697147"/>
                </a:lnTo>
                <a:lnTo>
                  <a:pt x="8547100" y="686729"/>
                </a:lnTo>
                <a:lnTo>
                  <a:pt x="8483600" y="676431"/>
                </a:lnTo>
                <a:lnTo>
                  <a:pt x="8407400" y="666268"/>
                </a:lnTo>
                <a:lnTo>
                  <a:pt x="8343900" y="656251"/>
                </a:lnTo>
                <a:lnTo>
                  <a:pt x="8280400" y="646393"/>
                </a:lnTo>
                <a:lnTo>
                  <a:pt x="8216900" y="636706"/>
                </a:lnTo>
                <a:lnTo>
                  <a:pt x="8153400" y="627202"/>
                </a:lnTo>
                <a:lnTo>
                  <a:pt x="8089900" y="617895"/>
                </a:lnTo>
                <a:lnTo>
                  <a:pt x="8026400" y="608796"/>
                </a:lnTo>
                <a:lnTo>
                  <a:pt x="7962900" y="599919"/>
                </a:lnTo>
                <a:lnTo>
                  <a:pt x="7912100" y="591275"/>
                </a:lnTo>
                <a:lnTo>
                  <a:pt x="7848600" y="582877"/>
                </a:lnTo>
                <a:lnTo>
                  <a:pt x="7797800" y="574738"/>
                </a:lnTo>
                <a:lnTo>
                  <a:pt x="7734300" y="566870"/>
                </a:lnTo>
                <a:lnTo>
                  <a:pt x="7683500" y="559285"/>
                </a:lnTo>
                <a:lnTo>
                  <a:pt x="7632700" y="551996"/>
                </a:lnTo>
                <a:lnTo>
                  <a:pt x="7581900" y="545016"/>
                </a:lnTo>
                <a:lnTo>
                  <a:pt x="7531100" y="538356"/>
                </a:lnTo>
                <a:lnTo>
                  <a:pt x="7480300" y="532029"/>
                </a:lnTo>
                <a:lnTo>
                  <a:pt x="7442200" y="526049"/>
                </a:lnTo>
                <a:lnTo>
                  <a:pt x="7391400" y="520427"/>
                </a:lnTo>
                <a:lnTo>
                  <a:pt x="7353300" y="515175"/>
                </a:lnTo>
                <a:lnTo>
                  <a:pt x="7315200" y="510307"/>
                </a:lnTo>
                <a:lnTo>
                  <a:pt x="7277100" y="505834"/>
                </a:lnTo>
                <a:lnTo>
                  <a:pt x="7239000" y="501769"/>
                </a:lnTo>
                <a:lnTo>
                  <a:pt x="7213600" y="498125"/>
                </a:lnTo>
                <a:lnTo>
                  <a:pt x="7175500" y="494914"/>
                </a:lnTo>
                <a:lnTo>
                  <a:pt x="7150100" y="492149"/>
                </a:lnTo>
                <a:lnTo>
                  <a:pt x="7124700" y="489842"/>
                </a:lnTo>
                <a:lnTo>
                  <a:pt x="7099300" y="488005"/>
                </a:lnTo>
                <a:lnTo>
                  <a:pt x="7086600" y="486651"/>
                </a:lnTo>
                <a:lnTo>
                  <a:pt x="7061200" y="485454"/>
                </a:lnTo>
                <a:lnTo>
                  <a:pt x="7048500" y="484292"/>
                </a:lnTo>
                <a:lnTo>
                  <a:pt x="7035800" y="483175"/>
                </a:lnTo>
                <a:lnTo>
                  <a:pt x="7035800" y="730877"/>
                </a:lnTo>
                <a:lnTo>
                  <a:pt x="7302500" y="741730"/>
                </a:lnTo>
                <a:lnTo>
                  <a:pt x="7785100" y="777711"/>
                </a:lnTo>
                <a:lnTo>
                  <a:pt x="8470900" y="843267"/>
                </a:lnTo>
                <a:lnTo>
                  <a:pt x="8534400" y="848571"/>
                </a:lnTo>
                <a:lnTo>
                  <a:pt x="8585200" y="853937"/>
                </a:lnTo>
                <a:lnTo>
                  <a:pt x="8585200" y="806119"/>
                </a:lnTo>
                <a:lnTo>
                  <a:pt x="8597900" y="810620"/>
                </a:lnTo>
                <a:lnTo>
                  <a:pt x="8648700" y="824979"/>
                </a:lnTo>
                <a:lnTo>
                  <a:pt x="8661400" y="824979"/>
                </a:lnTo>
                <a:lnTo>
                  <a:pt x="8661400" y="826503"/>
                </a:lnTo>
                <a:lnTo>
                  <a:pt x="8676417" y="830557"/>
                </a:lnTo>
                <a:lnTo>
                  <a:pt x="8686800" y="832027"/>
                </a:lnTo>
                <a:lnTo>
                  <a:pt x="8699500" y="835909"/>
                </a:lnTo>
                <a:lnTo>
                  <a:pt x="8712200" y="840219"/>
                </a:lnTo>
                <a:lnTo>
                  <a:pt x="8712200" y="867692"/>
                </a:lnTo>
                <a:lnTo>
                  <a:pt x="8737600" y="870493"/>
                </a:lnTo>
                <a:lnTo>
                  <a:pt x="8788400" y="876193"/>
                </a:lnTo>
                <a:lnTo>
                  <a:pt x="8839200" y="881996"/>
                </a:lnTo>
                <a:lnTo>
                  <a:pt x="8890000" y="887911"/>
                </a:lnTo>
                <a:lnTo>
                  <a:pt x="8940800" y="893948"/>
                </a:lnTo>
                <a:lnTo>
                  <a:pt x="9004300" y="900113"/>
                </a:lnTo>
                <a:lnTo>
                  <a:pt x="9055100" y="906416"/>
                </a:lnTo>
                <a:lnTo>
                  <a:pt x="9105900" y="912864"/>
                </a:lnTo>
                <a:lnTo>
                  <a:pt x="9156700" y="919467"/>
                </a:lnTo>
                <a:close/>
              </a:path>
              <a:path w="10045700" h="2190750">
                <a:moveTo>
                  <a:pt x="8712200" y="867692"/>
                </a:moveTo>
                <a:lnTo>
                  <a:pt x="8712200" y="840219"/>
                </a:lnTo>
                <a:lnTo>
                  <a:pt x="8676417" y="830557"/>
                </a:lnTo>
                <a:lnTo>
                  <a:pt x="8661400" y="828432"/>
                </a:lnTo>
                <a:lnTo>
                  <a:pt x="8648700" y="824979"/>
                </a:lnTo>
                <a:lnTo>
                  <a:pt x="8597900" y="811048"/>
                </a:lnTo>
                <a:lnTo>
                  <a:pt x="8585200" y="806119"/>
                </a:lnTo>
                <a:lnTo>
                  <a:pt x="8585200" y="853937"/>
                </a:lnTo>
                <a:lnTo>
                  <a:pt x="8636000" y="859374"/>
                </a:lnTo>
                <a:lnTo>
                  <a:pt x="8686800" y="864890"/>
                </a:lnTo>
                <a:lnTo>
                  <a:pt x="8712200" y="867692"/>
                </a:lnTo>
                <a:close/>
              </a:path>
              <a:path w="10045700" h="2190750">
                <a:moveTo>
                  <a:pt x="10045700" y="2190483"/>
                </a:moveTo>
                <a:lnTo>
                  <a:pt x="10045700" y="2115354"/>
                </a:lnTo>
                <a:lnTo>
                  <a:pt x="10020300" y="2077775"/>
                </a:lnTo>
                <a:lnTo>
                  <a:pt x="9982200" y="2041321"/>
                </a:lnTo>
                <a:lnTo>
                  <a:pt x="9956800" y="2006082"/>
                </a:lnTo>
                <a:lnTo>
                  <a:pt x="9918700" y="1972146"/>
                </a:lnTo>
                <a:lnTo>
                  <a:pt x="9880600" y="1939603"/>
                </a:lnTo>
                <a:lnTo>
                  <a:pt x="9842500" y="1908543"/>
                </a:lnTo>
                <a:lnTo>
                  <a:pt x="9804400" y="1881328"/>
                </a:lnTo>
                <a:lnTo>
                  <a:pt x="9766300" y="1857250"/>
                </a:lnTo>
                <a:lnTo>
                  <a:pt x="9740900" y="1836243"/>
                </a:lnTo>
                <a:lnTo>
                  <a:pt x="9715500" y="1818241"/>
                </a:lnTo>
                <a:lnTo>
                  <a:pt x="9702800" y="1803182"/>
                </a:lnTo>
                <a:lnTo>
                  <a:pt x="9690100" y="1791000"/>
                </a:lnTo>
                <a:lnTo>
                  <a:pt x="9677400" y="1781629"/>
                </a:lnTo>
                <a:lnTo>
                  <a:pt x="9677400" y="2190483"/>
                </a:lnTo>
                <a:lnTo>
                  <a:pt x="10045700" y="2190483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6"/>
            <a:ext cx="10058399" cy="3188207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830067" y="4924044"/>
            <a:ext cx="723900" cy="723900"/>
            <a:chOff x="2830067" y="4924044"/>
            <a:chExt cx="723900" cy="723900"/>
          </a:xfrm>
        </p:grpSpPr>
        <p:sp>
          <p:nvSpPr>
            <p:cNvPr id="5" name="object 5" descr=""/>
            <p:cNvSpPr/>
            <p:nvPr/>
          </p:nvSpPr>
          <p:spPr>
            <a:xfrm>
              <a:off x="2830067" y="4924044"/>
              <a:ext cx="722630" cy="723900"/>
            </a:xfrm>
            <a:custGeom>
              <a:avLst/>
              <a:gdLst/>
              <a:ahLst/>
              <a:cxnLst/>
              <a:rect l="l" t="t" r="r" b="b"/>
              <a:pathLst>
                <a:path w="722629" h="723900">
                  <a:moveTo>
                    <a:pt x="722375" y="362711"/>
                  </a:moveTo>
                  <a:lnTo>
                    <a:pt x="719081" y="313636"/>
                  </a:lnTo>
                  <a:lnTo>
                    <a:pt x="709485" y="266523"/>
                  </a:lnTo>
                  <a:lnTo>
                    <a:pt x="694015" y="221813"/>
                  </a:lnTo>
                  <a:lnTo>
                    <a:pt x="673099" y="179944"/>
                  </a:lnTo>
                  <a:lnTo>
                    <a:pt x="647168" y="141357"/>
                  </a:lnTo>
                  <a:lnTo>
                    <a:pt x="616648" y="106489"/>
                  </a:lnTo>
                  <a:lnTo>
                    <a:pt x="581969" y="75781"/>
                  </a:lnTo>
                  <a:lnTo>
                    <a:pt x="543559" y="49671"/>
                  </a:lnTo>
                  <a:lnTo>
                    <a:pt x="501848" y="28598"/>
                  </a:lnTo>
                  <a:lnTo>
                    <a:pt x="457263" y="13003"/>
                  </a:lnTo>
                  <a:lnTo>
                    <a:pt x="410233" y="3324"/>
                  </a:lnTo>
                  <a:lnTo>
                    <a:pt x="361187" y="0"/>
                  </a:lnTo>
                  <a:lnTo>
                    <a:pt x="312142" y="3324"/>
                  </a:lnTo>
                  <a:lnTo>
                    <a:pt x="265112" y="13003"/>
                  </a:lnTo>
                  <a:lnTo>
                    <a:pt x="220527" y="28598"/>
                  </a:lnTo>
                  <a:lnTo>
                    <a:pt x="178815" y="49671"/>
                  </a:lnTo>
                  <a:lnTo>
                    <a:pt x="140406" y="75781"/>
                  </a:lnTo>
                  <a:lnTo>
                    <a:pt x="105727" y="106489"/>
                  </a:lnTo>
                  <a:lnTo>
                    <a:pt x="75207" y="141357"/>
                  </a:lnTo>
                  <a:lnTo>
                    <a:pt x="49275" y="179944"/>
                  </a:lnTo>
                  <a:lnTo>
                    <a:pt x="28360" y="221813"/>
                  </a:lnTo>
                  <a:lnTo>
                    <a:pt x="12890" y="266523"/>
                  </a:lnTo>
                  <a:lnTo>
                    <a:pt x="3294" y="313636"/>
                  </a:lnTo>
                  <a:lnTo>
                    <a:pt x="0" y="362711"/>
                  </a:lnTo>
                  <a:lnTo>
                    <a:pt x="3294" y="411757"/>
                  </a:lnTo>
                  <a:lnTo>
                    <a:pt x="12890" y="458787"/>
                  </a:lnTo>
                  <a:lnTo>
                    <a:pt x="28360" y="503372"/>
                  </a:lnTo>
                  <a:lnTo>
                    <a:pt x="49275" y="545083"/>
                  </a:lnTo>
                  <a:lnTo>
                    <a:pt x="75207" y="583493"/>
                  </a:lnTo>
                  <a:lnTo>
                    <a:pt x="105727" y="618172"/>
                  </a:lnTo>
                  <a:lnTo>
                    <a:pt x="140406" y="648692"/>
                  </a:lnTo>
                  <a:lnTo>
                    <a:pt x="178815" y="674623"/>
                  </a:lnTo>
                  <a:lnTo>
                    <a:pt x="220527" y="695539"/>
                  </a:lnTo>
                  <a:lnTo>
                    <a:pt x="265112" y="711009"/>
                  </a:lnTo>
                  <a:lnTo>
                    <a:pt x="312142" y="720605"/>
                  </a:lnTo>
                  <a:lnTo>
                    <a:pt x="361187" y="723899"/>
                  </a:lnTo>
                  <a:lnTo>
                    <a:pt x="410233" y="720605"/>
                  </a:lnTo>
                  <a:lnTo>
                    <a:pt x="457263" y="711009"/>
                  </a:lnTo>
                  <a:lnTo>
                    <a:pt x="501848" y="695539"/>
                  </a:lnTo>
                  <a:lnTo>
                    <a:pt x="543559" y="674623"/>
                  </a:lnTo>
                  <a:lnTo>
                    <a:pt x="581969" y="648692"/>
                  </a:lnTo>
                  <a:lnTo>
                    <a:pt x="616648" y="618172"/>
                  </a:lnTo>
                  <a:lnTo>
                    <a:pt x="647168" y="583493"/>
                  </a:lnTo>
                  <a:lnTo>
                    <a:pt x="673099" y="545083"/>
                  </a:lnTo>
                  <a:lnTo>
                    <a:pt x="694015" y="503372"/>
                  </a:lnTo>
                  <a:lnTo>
                    <a:pt x="709485" y="458787"/>
                  </a:lnTo>
                  <a:lnTo>
                    <a:pt x="719081" y="411757"/>
                  </a:lnTo>
                  <a:lnTo>
                    <a:pt x="722375" y="362711"/>
                  </a:lnTo>
                  <a:close/>
                </a:path>
              </a:pathLst>
            </a:custGeom>
            <a:solidFill>
              <a:srgbClr val="4748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4928616"/>
              <a:ext cx="582168" cy="46481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064254" y="5054598"/>
            <a:ext cx="174625" cy="3784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00" spc="-175">
                <a:solidFill>
                  <a:srgbClr val="FFFFFF"/>
                </a:solidFill>
                <a:latin typeface="Calibri"/>
                <a:cs typeface="Calibri"/>
              </a:rPr>
              <a:t>[ll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703576" y="2917824"/>
            <a:ext cx="80010" cy="1270"/>
          </a:xfrm>
          <a:custGeom>
            <a:avLst/>
            <a:gdLst/>
            <a:ahLst/>
            <a:cxnLst/>
            <a:rect l="l" t="t" r="r" b="b"/>
            <a:pathLst>
              <a:path w="80010" h="1269">
                <a:moveTo>
                  <a:pt x="79438" y="76"/>
                </a:moveTo>
                <a:lnTo>
                  <a:pt x="57645" y="0"/>
                </a:lnTo>
                <a:lnTo>
                  <a:pt x="0" y="647"/>
                </a:lnTo>
                <a:lnTo>
                  <a:pt x="61506" y="431"/>
                </a:lnTo>
                <a:lnTo>
                  <a:pt x="79438" y="76"/>
                </a:lnTo>
                <a:close/>
              </a:path>
            </a:pathLst>
          </a:custGeom>
          <a:solidFill>
            <a:srgbClr val="30435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272" y="1807463"/>
            <a:ext cx="64007" cy="6400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411" y="2174747"/>
            <a:ext cx="109727" cy="10972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7339" y="2174747"/>
            <a:ext cx="109727" cy="109727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095755" y="23728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767" y="24383"/>
                </a:moveTo>
                <a:lnTo>
                  <a:pt x="46886" y="14787"/>
                </a:lnTo>
                <a:lnTo>
                  <a:pt x="41719" y="7048"/>
                </a:lnTo>
                <a:lnTo>
                  <a:pt x="33980" y="1881"/>
                </a:lnTo>
                <a:lnTo>
                  <a:pt x="24383" y="0"/>
                </a:lnTo>
                <a:lnTo>
                  <a:pt x="14787" y="1881"/>
                </a:lnTo>
                <a:lnTo>
                  <a:pt x="7048" y="7048"/>
                </a:lnTo>
                <a:lnTo>
                  <a:pt x="1881" y="14787"/>
                </a:lnTo>
                <a:lnTo>
                  <a:pt x="0" y="24383"/>
                </a:lnTo>
                <a:lnTo>
                  <a:pt x="1881" y="33980"/>
                </a:lnTo>
                <a:lnTo>
                  <a:pt x="7048" y="41719"/>
                </a:lnTo>
                <a:lnTo>
                  <a:pt x="14787" y="46886"/>
                </a:lnTo>
                <a:lnTo>
                  <a:pt x="24383" y="48767"/>
                </a:lnTo>
                <a:lnTo>
                  <a:pt x="33980" y="46886"/>
                </a:lnTo>
                <a:lnTo>
                  <a:pt x="41719" y="41719"/>
                </a:lnTo>
                <a:lnTo>
                  <a:pt x="46886" y="33980"/>
                </a:lnTo>
                <a:lnTo>
                  <a:pt x="48767" y="24383"/>
                </a:lnTo>
                <a:close/>
              </a:path>
            </a:pathLst>
          </a:custGeom>
          <a:solidFill>
            <a:srgbClr val="96A7B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0707" y="3163823"/>
            <a:ext cx="94487" cy="9448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071" y="1242059"/>
            <a:ext cx="99059" cy="99059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2636519" y="2398775"/>
            <a:ext cx="32384" cy="33655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32003" y="25907"/>
                </a:moveTo>
                <a:lnTo>
                  <a:pt x="32003" y="16763"/>
                </a:lnTo>
                <a:lnTo>
                  <a:pt x="32003" y="7619"/>
                </a:lnTo>
                <a:lnTo>
                  <a:pt x="24383" y="0"/>
                </a:lnTo>
                <a:lnTo>
                  <a:pt x="6095" y="0"/>
                </a:lnTo>
                <a:lnTo>
                  <a:pt x="0" y="7619"/>
                </a:lnTo>
                <a:lnTo>
                  <a:pt x="0" y="25907"/>
                </a:lnTo>
                <a:lnTo>
                  <a:pt x="6095" y="33527"/>
                </a:lnTo>
                <a:lnTo>
                  <a:pt x="24383" y="33527"/>
                </a:lnTo>
                <a:lnTo>
                  <a:pt x="32003" y="25907"/>
                </a:lnTo>
                <a:close/>
              </a:path>
            </a:pathLst>
          </a:custGeom>
          <a:solidFill>
            <a:srgbClr val="96A7B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29127" y="1136903"/>
            <a:ext cx="105155" cy="10515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97395" y="4012691"/>
            <a:ext cx="352043" cy="208788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8430197" y="2682443"/>
            <a:ext cx="112395" cy="34925"/>
          </a:xfrm>
          <a:custGeom>
            <a:avLst/>
            <a:gdLst/>
            <a:ahLst/>
            <a:cxnLst/>
            <a:rect l="l" t="t" r="r" b="b"/>
            <a:pathLst>
              <a:path w="112395" h="34925">
                <a:moveTo>
                  <a:pt x="69151" y="21145"/>
                </a:moveTo>
                <a:lnTo>
                  <a:pt x="18783" y="5499"/>
                </a:lnTo>
                <a:lnTo>
                  <a:pt x="0" y="0"/>
                </a:lnTo>
                <a:lnTo>
                  <a:pt x="15786" y="5067"/>
                </a:lnTo>
                <a:lnTo>
                  <a:pt x="69151" y="21145"/>
                </a:lnTo>
                <a:close/>
              </a:path>
              <a:path w="112395" h="34925">
                <a:moveTo>
                  <a:pt x="74764" y="23190"/>
                </a:moveTo>
                <a:lnTo>
                  <a:pt x="70675" y="21145"/>
                </a:lnTo>
                <a:lnTo>
                  <a:pt x="69151" y="21145"/>
                </a:lnTo>
                <a:lnTo>
                  <a:pt x="67627" y="21145"/>
                </a:lnTo>
                <a:lnTo>
                  <a:pt x="74764" y="23190"/>
                </a:lnTo>
                <a:close/>
              </a:path>
              <a:path w="112395" h="34925">
                <a:moveTo>
                  <a:pt x="112344" y="34480"/>
                </a:moveTo>
                <a:lnTo>
                  <a:pt x="108559" y="33350"/>
                </a:lnTo>
                <a:lnTo>
                  <a:pt x="80505" y="24828"/>
                </a:lnTo>
                <a:lnTo>
                  <a:pt x="74764" y="23190"/>
                </a:lnTo>
                <a:lnTo>
                  <a:pt x="76771" y="24193"/>
                </a:lnTo>
                <a:lnTo>
                  <a:pt x="88430" y="27622"/>
                </a:lnTo>
                <a:lnTo>
                  <a:pt x="112344" y="34480"/>
                </a:lnTo>
                <a:close/>
              </a:path>
            </a:pathLst>
          </a:custGeom>
          <a:solidFill>
            <a:srgbClr val="3043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9482327" y="2855975"/>
            <a:ext cx="62865" cy="60960"/>
          </a:xfrm>
          <a:custGeom>
            <a:avLst/>
            <a:gdLst/>
            <a:ahLst/>
            <a:cxnLst/>
            <a:rect l="l" t="t" r="r" b="b"/>
            <a:pathLst>
              <a:path w="62865" h="60960">
                <a:moveTo>
                  <a:pt x="62483" y="30479"/>
                </a:moveTo>
                <a:lnTo>
                  <a:pt x="60078" y="18645"/>
                </a:lnTo>
                <a:lnTo>
                  <a:pt x="53530" y="8953"/>
                </a:lnTo>
                <a:lnTo>
                  <a:pt x="43838" y="2405"/>
                </a:lnTo>
                <a:lnTo>
                  <a:pt x="32003" y="0"/>
                </a:lnTo>
                <a:lnTo>
                  <a:pt x="19288" y="2405"/>
                </a:lnTo>
                <a:lnTo>
                  <a:pt x="9143" y="8953"/>
                </a:lnTo>
                <a:lnTo>
                  <a:pt x="2428" y="18645"/>
                </a:lnTo>
                <a:lnTo>
                  <a:pt x="0" y="30479"/>
                </a:lnTo>
                <a:lnTo>
                  <a:pt x="2428" y="42314"/>
                </a:lnTo>
                <a:lnTo>
                  <a:pt x="9143" y="52006"/>
                </a:lnTo>
                <a:lnTo>
                  <a:pt x="19288" y="58554"/>
                </a:lnTo>
                <a:lnTo>
                  <a:pt x="32003" y="60959"/>
                </a:lnTo>
                <a:lnTo>
                  <a:pt x="43838" y="58554"/>
                </a:lnTo>
                <a:lnTo>
                  <a:pt x="53530" y="52006"/>
                </a:lnTo>
                <a:lnTo>
                  <a:pt x="60078" y="42314"/>
                </a:lnTo>
                <a:lnTo>
                  <a:pt x="62483" y="30479"/>
                </a:lnTo>
                <a:close/>
              </a:path>
            </a:pathLst>
          </a:custGeom>
          <a:solidFill>
            <a:srgbClr val="96A7B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6091" y="3531108"/>
            <a:ext cx="74675" cy="74675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9928859" y="1712975"/>
            <a:ext cx="41275" cy="43180"/>
          </a:xfrm>
          <a:custGeom>
            <a:avLst/>
            <a:gdLst/>
            <a:ahLst/>
            <a:cxnLst/>
            <a:rect l="l" t="t" r="r" b="b"/>
            <a:pathLst>
              <a:path w="41275" h="43180">
                <a:moveTo>
                  <a:pt x="41147" y="21335"/>
                </a:moveTo>
                <a:lnTo>
                  <a:pt x="39528" y="12858"/>
                </a:lnTo>
                <a:lnTo>
                  <a:pt x="35051" y="6095"/>
                </a:lnTo>
                <a:lnTo>
                  <a:pt x="28289" y="1619"/>
                </a:lnTo>
                <a:lnTo>
                  <a:pt x="19811" y="0"/>
                </a:lnTo>
                <a:lnTo>
                  <a:pt x="12215" y="1619"/>
                </a:lnTo>
                <a:lnTo>
                  <a:pt x="5905" y="6095"/>
                </a:lnTo>
                <a:lnTo>
                  <a:pt x="1595" y="12858"/>
                </a:lnTo>
                <a:lnTo>
                  <a:pt x="0" y="21335"/>
                </a:lnTo>
                <a:lnTo>
                  <a:pt x="1595" y="29170"/>
                </a:lnTo>
                <a:lnTo>
                  <a:pt x="5905" y="36004"/>
                </a:lnTo>
                <a:lnTo>
                  <a:pt x="12215" y="40838"/>
                </a:lnTo>
                <a:lnTo>
                  <a:pt x="19811" y="42671"/>
                </a:lnTo>
                <a:lnTo>
                  <a:pt x="28289" y="40838"/>
                </a:lnTo>
                <a:lnTo>
                  <a:pt x="35051" y="36004"/>
                </a:lnTo>
                <a:lnTo>
                  <a:pt x="39528" y="29170"/>
                </a:lnTo>
                <a:lnTo>
                  <a:pt x="41147" y="21335"/>
                </a:lnTo>
                <a:close/>
              </a:path>
            </a:pathLst>
          </a:custGeom>
          <a:solidFill>
            <a:srgbClr val="96A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9613391" y="1985772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21335" y="16763"/>
                </a:moveTo>
                <a:lnTo>
                  <a:pt x="21335" y="10667"/>
                </a:lnTo>
                <a:lnTo>
                  <a:pt x="21335" y="4571"/>
                </a:lnTo>
                <a:lnTo>
                  <a:pt x="16763" y="0"/>
                </a:lnTo>
                <a:lnTo>
                  <a:pt x="4571" y="0"/>
                </a:lnTo>
                <a:lnTo>
                  <a:pt x="0" y="4571"/>
                </a:lnTo>
                <a:lnTo>
                  <a:pt x="0" y="16763"/>
                </a:lnTo>
                <a:lnTo>
                  <a:pt x="4571" y="21335"/>
                </a:lnTo>
                <a:lnTo>
                  <a:pt x="16763" y="21335"/>
                </a:lnTo>
                <a:lnTo>
                  <a:pt x="21335" y="16763"/>
                </a:lnTo>
                <a:close/>
              </a:path>
            </a:pathLst>
          </a:custGeom>
          <a:solidFill>
            <a:srgbClr val="30A9C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85503" y="1242059"/>
            <a:ext cx="94487" cy="94487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53500" y="2007107"/>
            <a:ext cx="80771" cy="80771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320783" y="1639823"/>
            <a:ext cx="73151" cy="73151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88051" y="2372867"/>
            <a:ext cx="109727" cy="109727"/>
          </a:xfrm>
          <a:prstGeom prst="rect">
            <a:avLst/>
          </a:prstGeom>
        </p:spPr>
      </p:pic>
      <p:sp>
        <p:nvSpPr>
          <p:cNvPr id="27" name="object 27" descr=""/>
          <p:cNvSpPr/>
          <p:nvPr/>
        </p:nvSpPr>
        <p:spPr>
          <a:xfrm>
            <a:off x="5527547" y="2174747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54863" y="27431"/>
                </a:moveTo>
                <a:lnTo>
                  <a:pt x="52720" y="16716"/>
                </a:lnTo>
                <a:lnTo>
                  <a:pt x="46862" y="8000"/>
                </a:lnTo>
                <a:lnTo>
                  <a:pt x="38147" y="2143"/>
                </a:lnTo>
                <a:lnTo>
                  <a:pt x="27431" y="0"/>
                </a:lnTo>
                <a:lnTo>
                  <a:pt x="16716" y="2143"/>
                </a:lnTo>
                <a:lnTo>
                  <a:pt x="8000" y="8000"/>
                </a:lnTo>
                <a:lnTo>
                  <a:pt x="2143" y="16716"/>
                </a:lnTo>
                <a:lnTo>
                  <a:pt x="0" y="27431"/>
                </a:lnTo>
                <a:lnTo>
                  <a:pt x="2143" y="38147"/>
                </a:lnTo>
                <a:lnTo>
                  <a:pt x="8000" y="46862"/>
                </a:lnTo>
                <a:lnTo>
                  <a:pt x="16716" y="52720"/>
                </a:lnTo>
                <a:lnTo>
                  <a:pt x="27431" y="54863"/>
                </a:lnTo>
                <a:lnTo>
                  <a:pt x="38147" y="52720"/>
                </a:lnTo>
                <a:lnTo>
                  <a:pt x="46862" y="46862"/>
                </a:lnTo>
                <a:lnTo>
                  <a:pt x="52720" y="38147"/>
                </a:lnTo>
                <a:lnTo>
                  <a:pt x="54863" y="27431"/>
                </a:lnTo>
                <a:close/>
              </a:path>
            </a:pathLst>
          </a:custGeom>
          <a:solidFill>
            <a:srgbClr val="96A7B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32020" y="1188719"/>
            <a:ext cx="71627" cy="7315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41491" y="1289303"/>
            <a:ext cx="65531" cy="64007"/>
          </a:xfrm>
          <a:prstGeom prst="rect">
            <a:avLst/>
          </a:prstGeom>
        </p:spPr>
      </p:pic>
      <p:sp>
        <p:nvSpPr>
          <p:cNvPr id="30" name="object 30" descr=""/>
          <p:cNvSpPr/>
          <p:nvPr/>
        </p:nvSpPr>
        <p:spPr>
          <a:xfrm>
            <a:off x="7088123" y="2398775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32003" y="24383"/>
                </a:moveTo>
                <a:lnTo>
                  <a:pt x="32003" y="16763"/>
                </a:lnTo>
                <a:lnTo>
                  <a:pt x="32003" y="7619"/>
                </a:lnTo>
                <a:lnTo>
                  <a:pt x="24383" y="0"/>
                </a:lnTo>
                <a:lnTo>
                  <a:pt x="7619" y="0"/>
                </a:lnTo>
                <a:lnTo>
                  <a:pt x="0" y="7619"/>
                </a:lnTo>
                <a:lnTo>
                  <a:pt x="0" y="24383"/>
                </a:lnTo>
                <a:lnTo>
                  <a:pt x="7619" y="32003"/>
                </a:lnTo>
                <a:lnTo>
                  <a:pt x="24383" y="32003"/>
                </a:lnTo>
                <a:lnTo>
                  <a:pt x="32003" y="24383"/>
                </a:lnTo>
                <a:close/>
              </a:path>
            </a:pathLst>
          </a:custGeom>
          <a:solidFill>
            <a:srgbClr val="96A7B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 descr=""/>
          <p:cNvGrpSpPr/>
          <p:nvPr/>
        </p:nvGrpSpPr>
        <p:grpSpPr>
          <a:xfrm>
            <a:off x="1011936" y="3253739"/>
            <a:ext cx="1621790" cy="1621790"/>
            <a:chOff x="1011936" y="3253739"/>
            <a:chExt cx="1621790" cy="1621790"/>
          </a:xfrm>
        </p:grpSpPr>
        <p:sp>
          <p:nvSpPr>
            <p:cNvPr id="32" name="object 32" descr=""/>
            <p:cNvSpPr/>
            <p:nvPr/>
          </p:nvSpPr>
          <p:spPr>
            <a:xfrm>
              <a:off x="1011936" y="3253739"/>
              <a:ext cx="1621790" cy="1621790"/>
            </a:xfrm>
            <a:custGeom>
              <a:avLst/>
              <a:gdLst/>
              <a:ahLst/>
              <a:cxnLst/>
              <a:rect l="l" t="t" r="r" b="b"/>
              <a:pathLst>
                <a:path w="1621789" h="1621789">
                  <a:moveTo>
                    <a:pt x="1621535" y="810767"/>
                  </a:moveTo>
                  <a:lnTo>
                    <a:pt x="1620160" y="763101"/>
                  </a:lnTo>
                  <a:lnTo>
                    <a:pt x="1616085" y="716163"/>
                  </a:lnTo>
                  <a:lnTo>
                    <a:pt x="1609385" y="670030"/>
                  </a:lnTo>
                  <a:lnTo>
                    <a:pt x="1600137" y="624777"/>
                  </a:lnTo>
                  <a:lnTo>
                    <a:pt x="1588417" y="580481"/>
                  </a:lnTo>
                  <a:lnTo>
                    <a:pt x="1574299" y="537217"/>
                  </a:lnTo>
                  <a:lnTo>
                    <a:pt x="1557861" y="495061"/>
                  </a:lnTo>
                  <a:lnTo>
                    <a:pt x="1539177" y="454089"/>
                  </a:lnTo>
                  <a:lnTo>
                    <a:pt x="1518324" y="414377"/>
                  </a:lnTo>
                  <a:lnTo>
                    <a:pt x="1495378" y="376000"/>
                  </a:lnTo>
                  <a:lnTo>
                    <a:pt x="1470414" y="339034"/>
                  </a:lnTo>
                  <a:lnTo>
                    <a:pt x="1443507" y="303555"/>
                  </a:lnTo>
                  <a:lnTo>
                    <a:pt x="1414735" y="269640"/>
                  </a:lnTo>
                  <a:lnTo>
                    <a:pt x="1384172" y="237362"/>
                  </a:lnTo>
                  <a:lnTo>
                    <a:pt x="1351895" y="206800"/>
                  </a:lnTo>
                  <a:lnTo>
                    <a:pt x="1317980" y="178028"/>
                  </a:lnTo>
                  <a:lnTo>
                    <a:pt x="1282501" y="151121"/>
                  </a:lnTo>
                  <a:lnTo>
                    <a:pt x="1245535" y="126157"/>
                  </a:lnTo>
                  <a:lnTo>
                    <a:pt x="1207158" y="103211"/>
                  </a:lnTo>
                  <a:lnTo>
                    <a:pt x="1167446" y="82358"/>
                  </a:lnTo>
                  <a:lnTo>
                    <a:pt x="1126474" y="63674"/>
                  </a:lnTo>
                  <a:lnTo>
                    <a:pt x="1084318" y="47236"/>
                  </a:lnTo>
                  <a:lnTo>
                    <a:pt x="1041054" y="33118"/>
                  </a:lnTo>
                  <a:lnTo>
                    <a:pt x="996758" y="21398"/>
                  </a:lnTo>
                  <a:lnTo>
                    <a:pt x="951505" y="12150"/>
                  </a:lnTo>
                  <a:lnTo>
                    <a:pt x="905372" y="5450"/>
                  </a:lnTo>
                  <a:lnTo>
                    <a:pt x="858434" y="1375"/>
                  </a:lnTo>
                  <a:lnTo>
                    <a:pt x="810767" y="0"/>
                  </a:lnTo>
                  <a:lnTo>
                    <a:pt x="763101" y="1375"/>
                  </a:lnTo>
                  <a:lnTo>
                    <a:pt x="716163" y="5450"/>
                  </a:lnTo>
                  <a:lnTo>
                    <a:pt x="670030" y="12150"/>
                  </a:lnTo>
                  <a:lnTo>
                    <a:pt x="624777" y="21398"/>
                  </a:lnTo>
                  <a:lnTo>
                    <a:pt x="580481" y="33118"/>
                  </a:lnTo>
                  <a:lnTo>
                    <a:pt x="537217" y="47236"/>
                  </a:lnTo>
                  <a:lnTo>
                    <a:pt x="495061" y="63674"/>
                  </a:lnTo>
                  <a:lnTo>
                    <a:pt x="454089" y="82358"/>
                  </a:lnTo>
                  <a:lnTo>
                    <a:pt x="414377" y="103211"/>
                  </a:lnTo>
                  <a:lnTo>
                    <a:pt x="376000" y="126157"/>
                  </a:lnTo>
                  <a:lnTo>
                    <a:pt x="339034" y="151121"/>
                  </a:lnTo>
                  <a:lnTo>
                    <a:pt x="303555" y="178028"/>
                  </a:lnTo>
                  <a:lnTo>
                    <a:pt x="269640" y="206800"/>
                  </a:lnTo>
                  <a:lnTo>
                    <a:pt x="237362" y="237362"/>
                  </a:lnTo>
                  <a:lnTo>
                    <a:pt x="206800" y="269640"/>
                  </a:lnTo>
                  <a:lnTo>
                    <a:pt x="178028" y="303555"/>
                  </a:lnTo>
                  <a:lnTo>
                    <a:pt x="151121" y="339034"/>
                  </a:lnTo>
                  <a:lnTo>
                    <a:pt x="126157" y="376000"/>
                  </a:lnTo>
                  <a:lnTo>
                    <a:pt x="103211" y="414377"/>
                  </a:lnTo>
                  <a:lnTo>
                    <a:pt x="82358" y="454089"/>
                  </a:lnTo>
                  <a:lnTo>
                    <a:pt x="63674" y="495061"/>
                  </a:lnTo>
                  <a:lnTo>
                    <a:pt x="47236" y="537217"/>
                  </a:lnTo>
                  <a:lnTo>
                    <a:pt x="33118" y="580481"/>
                  </a:lnTo>
                  <a:lnTo>
                    <a:pt x="21398" y="624777"/>
                  </a:lnTo>
                  <a:lnTo>
                    <a:pt x="12150" y="670030"/>
                  </a:lnTo>
                  <a:lnTo>
                    <a:pt x="5450" y="716163"/>
                  </a:lnTo>
                  <a:lnTo>
                    <a:pt x="1375" y="763101"/>
                  </a:lnTo>
                  <a:lnTo>
                    <a:pt x="0" y="810767"/>
                  </a:lnTo>
                  <a:lnTo>
                    <a:pt x="1375" y="858434"/>
                  </a:lnTo>
                  <a:lnTo>
                    <a:pt x="5450" y="905372"/>
                  </a:lnTo>
                  <a:lnTo>
                    <a:pt x="12150" y="951505"/>
                  </a:lnTo>
                  <a:lnTo>
                    <a:pt x="21398" y="996758"/>
                  </a:lnTo>
                  <a:lnTo>
                    <a:pt x="33118" y="1041054"/>
                  </a:lnTo>
                  <a:lnTo>
                    <a:pt x="47236" y="1084318"/>
                  </a:lnTo>
                  <a:lnTo>
                    <a:pt x="63674" y="1126474"/>
                  </a:lnTo>
                  <a:lnTo>
                    <a:pt x="82358" y="1167446"/>
                  </a:lnTo>
                  <a:lnTo>
                    <a:pt x="103211" y="1207158"/>
                  </a:lnTo>
                  <a:lnTo>
                    <a:pt x="126157" y="1245535"/>
                  </a:lnTo>
                  <a:lnTo>
                    <a:pt x="151121" y="1282501"/>
                  </a:lnTo>
                  <a:lnTo>
                    <a:pt x="178028" y="1317980"/>
                  </a:lnTo>
                  <a:lnTo>
                    <a:pt x="206800" y="1351895"/>
                  </a:lnTo>
                  <a:lnTo>
                    <a:pt x="237362" y="1384172"/>
                  </a:lnTo>
                  <a:lnTo>
                    <a:pt x="269640" y="1414735"/>
                  </a:lnTo>
                  <a:lnTo>
                    <a:pt x="303555" y="1443507"/>
                  </a:lnTo>
                  <a:lnTo>
                    <a:pt x="339034" y="1470414"/>
                  </a:lnTo>
                  <a:lnTo>
                    <a:pt x="376000" y="1495378"/>
                  </a:lnTo>
                  <a:lnTo>
                    <a:pt x="414377" y="1518324"/>
                  </a:lnTo>
                  <a:lnTo>
                    <a:pt x="454089" y="1539177"/>
                  </a:lnTo>
                  <a:lnTo>
                    <a:pt x="495061" y="1557861"/>
                  </a:lnTo>
                  <a:lnTo>
                    <a:pt x="537217" y="1574299"/>
                  </a:lnTo>
                  <a:lnTo>
                    <a:pt x="580481" y="1588417"/>
                  </a:lnTo>
                  <a:lnTo>
                    <a:pt x="624777" y="1600137"/>
                  </a:lnTo>
                  <a:lnTo>
                    <a:pt x="670030" y="1609385"/>
                  </a:lnTo>
                  <a:lnTo>
                    <a:pt x="716163" y="1616085"/>
                  </a:lnTo>
                  <a:lnTo>
                    <a:pt x="763101" y="1620160"/>
                  </a:lnTo>
                  <a:lnTo>
                    <a:pt x="810767" y="1621535"/>
                  </a:lnTo>
                  <a:lnTo>
                    <a:pt x="858434" y="1620160"/>
                  </a:lnTo>
                  <a:lnTo>
                    <a:pt x="905372" y="1616085"/>
                  </a:lnTo>
                  <a:lnTo>
                    <a:pt x="951505" y="1609385"/>
                  </a:lnTo>
                  <a:lnTo>
                    <a:pt x="996758" y="1600137"/>
                  </a:lnTo>
                  <a:lnTo>
                    <a:pt x="1041054" y="1588417"/>
                  </a:lnTo>
                  <a:lnTo>
                    <a:pt x="1084318" y="1574299"/>
                  </a:lnTo>
                  <a:lnTo>
                    <a:pt x="1126474" y="1557861"/>
                  </a:lnTo>
                  <a:lnTo>
                    <a:pt x="1167446" y="1539177"/>
                  </a:lnTo>
                  <a:lnTo>
                    <a:pt x="1207158" y="1518324"/>
                  </a:lnTo>
                  <a:lnTo>
                    <a:pt x="1245535" y="1495378"/>
                  </a:lnTo>
                  <a:lnTo>
                    <a:pt x="1282501" y="1470414"/>
                  </a:lnTo>
                  <a:lnTo>
                    <a:pt x="1317980" y="1443507"/>
                  </a:lnTo>
                  <a:lnTo>
                    <a:pt x="1351895" y="1414735"/>
                  </a:lnTo>
                  <a:lnTo>
                    <a:pt x="1384172" y="1384172"/>
                  </a:lnTo>
                  <a:lnTo>
                    <a:pt x="1414735" y="1351895"/>
                  </a:lnTo>
                  <a:lnTo>
                    <a:pt x="1443507" y="1317980"/>
                  </a:lnTo>
                  <a:lnTo>
                    <a:pt x="1470414" y="1282501"/>
                  </a:lnTo>
                  <a:lnTo>
                    <a:pt x="1495378" y="1245535"/>
                  </a:lnTo>
                  <a:lnTo>
                    <a:pt x="1518324" y="1207158"/>
                  </a:lnTo>
                  <a:lnTo>
                    <a:pt x="1539177" y="1167446"/>
                  </a:lnTo>
                  <a:lnTo>
                    <a:pt x="1557861" y="1126474"/>
                  </a:lnTo>
                  <a:lnTo>
                    <a:pt x="1574299" y="1084318"/>
                  </a:lnTo>
                  <a:lnTo>
                    <a:pt x="1588417" y="1041054"/>
                  </a:lnTo>
                  <a:lnTo>
                    <a:pt x="1600137" y="996758"/>
                  </a:lnTo>
                  <a:lnTo>
                    <a:pt x="1609385" y="951505"/>
                  </a:lnTo>
                  <a:lnTo>
                    <a:pt x="1616085" y="905372"/>
                  </a:lnTo>
                  <a:lnTo>
                    <a:pt x="1620160" y="858434"/>
                  </a:lnTo>
                  <a:lnTo>
                    <a:pt x="1621535" y="810767"/>
                  </a:lnTo>
                  <a:close/>
                </a:path>
              </a:pathLst>
            </a:custGeom>
            <a:solidFill>
              <a:srgbClr val="2D67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9596" y="3265931"/>
              <a:ext cx="1287780" cy="1037844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5208396" y="2849879"/>
            <a:ext cx="2948305" cy="3882390"/>
            <a:chOff x="5208396" y="2849879"/>
            <a:chExt cx="2948305" cy="3882390"/>
          </a:xfrm>
        </p:grpSpPr>
        <p:sp>
          <p:nvSpPr>
            <p:cNvPr id="35" name="object 35" descr=""/>
            <p:cNvSpPr/>
            <p:nvPr/>
          </p:nvSpPr>
          <p:spPr>
            <a:xfrm>
              <a:off x="5224271" y="5745479"/>
              <a:ext cx="0" cy="970915"/>
            </a:xfrm>
            <a:custGeom>
              <a:avLst/>
              <a:gdLst/>
              <a:ahLst/>
              <a:cxnLst/>
              <a:rect l="l" t="t" r="r" b="b"/>
              <a:pathLst>
                <a:path w="0" h="970915">
                  <a:moveTo>
                    <a:pt x="0" y="0"/>
                  </a:moveTo>
                  <a:lnTo>
                    <a:pt x="0" y="970787"/>
                  </a:lnTo>
                </a:path>
              </a:pathLst>
            </a:custGeom>
            <a:ln w="31432">
              <a:solidFill>
                <a:srgbClr val="60758C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743444" y="3289554"/>
              <a:ext cx="24765" cy="8890"/>
            </a:xfrm>
            <a:custGeom>
              <a:avLst/>
              <a:gdLst/>
              <a:ahLst/>
              <a:cxnLst/>
              <a:rect l="l" t="t" r="r" b="b"/>
              <a:pathLst>
                <a:path w="24765" h="8889">
                  <a:moveTo>
                    <a:pt x="24669" y="2047"/>
                  </a:moveTo>
                  <a:lnTo>
                    <a:pt x="22479" y="0"/>
                  </a:lnTo>
                  <a:lnTo>
                    <a:pt x="9429" y="238"/>
                  </a:lnTo>
                  <a:lnTo>
                    <a:pt x="1524" y="762"/>
                  </a:lnTo>
                  <a:lnTo>
                    <a:pt x="1524" y="3810"/>
                  </a:lnTo>
                  <a:lnTo>
                    <a:pt x="0" y="8382"/>
                  </a:lnTo>
                  <a:lnTo>
                    <a:pt x="24669" y="2047"/>
                  </a:lnTo>
                  <a:close/>
                </a:path>
              </a:pathLst>
            </a:custGeom>
            <a:solidFill>
              <a:srgbClr val="E43F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386827" y="2849879"/>
              <a:ext cx="769620" cy="772795"/>
            </a:xfrm>
            <a:custGeom>
              <a:avLst/>
              <a:gdLst/>
              <a:ahLst/>
              <a:cxnLst/>
              <a:rect l="l" t="t" r="r" b="b"/>
              <a:pathLst>
                <a:path w="769620" h="772795">
                  <a:moveTo>
                    <a:pt x="769619" y="387095"/>
                  </a:moveTo>
                  <a:lnTo>
                    <a:pt x="766623" y="338623"/>
                  </a:lnTo>
                  <a:lnTo>
                    <a:pt x="757874" y="291924"/>
                  </a:lnTo>
                  <a:lnTo>
                    <a:pt x="743736" y="247363"/>
                  </a:lnTo>
                  <a:lnTo>
                    <a:pt x="724570" y="205309"/>
                  </a:lnTo>
                  <a:lnTo>
                    <a:pt x="700738" y="166126"/>
                  </a:lnTo>
                  <a:lnTo>
                    <a:pt x="672602" y="130181"/>
                  </a:lnTo>
                  <a:lnTo>
                    <a:pt x="640526" y="97841"/>
                  </a:lnTo>
                  <a:lnTo>
                    <a:pt x="604869" y="69471"/>
                  </a:lnTo>
                  <a:lnTo>
                    <a:pt x="565996" y="45438"/>
                  </a:lnTo>
                  <a:lnTo>
                    <a:pt x="524267" y="26108"/>
                  </a:lnTo>
                  <a:lnTo>
                    <a:pt x="480046" y="11847"/>
                  </a:lnTo>
                  <a:lnTo>
                    <a:pt x="433693" y="3023"/>
                  </a:lnTo>
                  <a:lnTo>
                    <a:pt x="385571" y="0"/>
                  </a:lnTo>
                  <a:lnTo>
                    <a:pt x="337125" y="3023"/>
                  </a:lnTo>
                  <a:lnTo>
                    <a:pt x="290497" y="11847"/>
                  </a:lnTo>
                  <a:lnTo>
                    <a:pt x="246045" y="26108"/>
                  </a:lnTo>
                  <a:lnTo>
                    <a:pt x="204129" y="45438"/>
                  </a:lnTo>
                  <a:lnTo>
                    <a:pt x="165105" y="69471"/>
                  </a:lnTo>
                  <a:lnTo>
                    <a:pt x="129331" y="97841"/>
                  </a:lnTo>
                  <a:lnTo>
                    <a:pt x="97166" y="130181"/>
                  </a:lnTo>
                  <a:lnTo>
                    <a:pt x="68968" y="166126"/>
                  </a:lnTo>
                  <a:lnTo>
                    <a:pt x="45094" y="205309"/>
                  </a:lnTo>
                  <a:lnTo>
                    <a:pt x="25902" y="247363"/>
                  </a:lnTo>
                  <a:lnTo>
                    <a:pt x="11750" y="291924"/>
                  </a:lnTo>
                  <a:lnTo>
                    <a:pt x="2997" y="338623"/>
                  </a:lnTo>
                  <a:lnTo>
                    <a:pt x="0" y="387095"/>
                  </a:lnTo>
                  <a:lnTo>
                    <a:pt x="2997" y="435542"/>
                  </a:lnTo>
                  <a:lnTo>
                    <a:pt x="11750" y="482170"/>
                  </a:lnTo>
                  <a:lnTo>
                    <a:pt x="25902" y="526622"/>
                  </a:lnTo>
                  <a:lnTo>
                    <a:pt x="45094" y="568538"/>
                  </a:lnTo>
                  <a:lnTo>
                    <a:pt x="68968" y="607562"/>
                  </a:lnTo>
                  <a:lnTo>
                    <a:pt x="97166" y="643336"/>
                  </a:lnTo>
                  <a:lnTo>
                    <a:pt x="129331" y="675501"/>
                  </a:lnTo>
                  <a:lnTo>
                    <a:pt x="165105" y="703699"/>
                  </a:lnTo>
                  <a:lnTo>
                    <a:pt x="204129" y="727573"/>
                  </a:lnTo>
                  <a:lnTo>
                    <a:pt x="246045" y="746765"/>
                  </a:lnTo>
                  <a:lnTo>
                    <a:pt x="290497" y="760917"/>
                  </a:lnTo>
                  <a:lnTo>
                    <a:pt x="337125" y="769670"/>
                  </a:lnTo>
                  <a:lnTo>
                    <a:pt x="385571" y="772667"/>
                  </a:lnTo>
                  <a:lnTo>
                    <a:pt x="433693" y="769670"/>
                  </a:lnTo>
                  <a:lnTo>
                    <a:pt x="480046" y="760917"/>
                  </a:lnTo>
                  <a:lnTo>
                    <a:pt x="524267" y="746765"/>
                  </a:lnTo>
                  <a:lnTo>
                    <a:pt x="565996" y="727573"/>
                  </a:lnTo>
                  <a:lnTo>
                    <a:pt x="604869" y="703699"/>
                  </a:lnTo>
                  <a:lnTo>
                    <a:pt x="640526" y="675501"/>
                  </a:lnTo>
                  <a:lnTo>
                    <a:pt x="672602" y="643336"/>
                  </a:lnTo>
                  <a:lnTo>
                    <a:pt x="700738" y="607562"/>
                  </a:lnTo>
                  <a:lnTo>
                    <a:pt x="724570" y="568538"/>
                  </a:lnTo>
                  <a:lnTo>
                    <a:pt x="743736" y="526622"/>
                  </a:lnTo>
                  <a:lnTo>
                    <a:pt x="757874" y="482170"/>
                  </a:lnTo>
                  <a:lnTo>
                    <a:pt x="766623" y="435542"/>
                  </a:lnTo>
                  <a:lnTo>
                    <a:pt x="769619" y="387095"/>
                  </a:lnTo>
                  <a:close/>
                </a:path>
              </a:pathLst>
            </a:custGeom>
            <a:solidFill>
              <a:srgbClr val="A7BB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92923" y="2923031"/>
              <a:ext cx="567055" cy="698500"/>
            </a:xfrm>
            <a:custGeom>
              <a:avLst/>
              <a:gdLst/>
              <a:ahLst/>
              <a:cxnLst/>
              <a:rect l="l" t="t" r="r" b="b"/>
              <a:pathLst>
                <a:path w="567054" h="698500">
                  <a:moveTo>
                    <a:pt x="566927" y="387095"/>
                  </a:moveTo>
                  <a:lnTo>
                    <a:pt x="563931" y="338623"/>
                  </a:lnTo>
                  <a:lnTo>
                    <a:pt x="555182" y="291924"/>
                  </a:lnTo>
                  <a:lnTo>
                    <a:pt x="541044" y="247363"/>
                  </a:lnTo>
                  <a:lnTo>
                    <a:pt x="521878" y="205309"/>
                  </a:lnTo>
                  <a:lnTo>
                    <a:pt x="498046" y="166126"/>
                  </a:lnTo>
                  <a:lnTo>
                    <a:pt x="469910" y="130181"/>
                  </a:lnTo>
                  <a:lnTo>
                    <a:pt x="437834" y="97841"/>
                  </a:lnTo>
                  <a:lnTo>
                    <a:pt x="402177" y="69471"/>
                  </a:lnTo>
                  <a:lnTo>
                    <a:pt x="363304" y="45438"/>
                  </a:lnTo>
                  <a:lnTo>
                    <a:pt x="321575" y="26108"/>
                  </a:lnTo>
                  <a:lnTo>
                    <a:pt x="277354" y="11847"/>
                  </a:lnTo>
                  <a:lnTo>
                    <a:pt x="231001" y="3023"/>
                  </a:lnTo>
                  <a:lnTo>
                    <a:pt x="182879" y="0"/>
                  </a:lnTo>
                  <a:lnTo>
                    <a:pt x="176021" y="23"/>
                  </a:lnTo>
                  <a:lnTo>
                    <a:pt x="117085" y="34101"/>
                  </a:lnTo>
                  <a:lnTo>
                    <a:pt x="83309" y="71423"/>
                  </a:lnTo>
                  <a:lnTo>
                    <a:pt x="54597" y="113011"/>
                  </a:lnTo>
                  <a:lnTo>
                    <a:pt x="31430" y="158384"/>
                  </a:lnTo>
                  <a:lnTo>
                    <a:pt x="14289" y="207064"/>
                  </a:lnTo>
                  <a:lnTo>
                    <a:pt x="3652" y="258569"/>
                  </a:lnTo>
                  <a:lnTo>
                    <a:pt x="0" y="312419"/>
                  </a:lnTo>
                  <a:lnTo>
                    <a:pt x="2996" y="360866"/>
                  </a:lnTo>
                  <a:lnTo>
                    <a:pt x="11745" y="407494"/>
                  </a:lnTo>
                  <a:lnTo>
                    <a:pt x="25883" y="451946"/>
                  </a:lnTo>
                  <a:lnTo>
                    <a:pt x="45049" y="493862"/>
                  </a:lnTo>
                  <a:lnTo>
                    <a:pt x="68881" y="532886"/>
                  </a:lnTo>
                  <a:lnTo>
                    <a:pt x="97017" y="568660"/>
                  </a:lnTo>
                  <a:lnTo>
                    <a:pt x="129093" y="600825"/>
                  </a:lnTo>
                  <a:lnTo>
                    <a:pt x="164750" y="629023"/>
                  </a:lnTo>
                  <a:lnTo>
                    <a:pt x="203623" y="652897"/>
                  </a:lnTo>
                  <a:lnTo>
                    <a:pt x="245352" y="672089"/>
                  </a:lnTo>
                  <a:lnTo>
                    <a:pt x="289573" y="686241"/>
                  </a:lnTo>
                  <a:lnTo>
                    <a:pt x="335926" y="694994"/>
                  </a:lnTo>
                  <a:lnTo>
                    <a:pt x="384047" y="697991"/>
                  </a:lnTo>
                  <a:lnTo>
                    <a:pt x="411479" y="697991"/>
                  </a:lnTo>
                  <a:lnTo>
                    <a:pt x="449842" y="664854"/>
                  </a:lnTo>
                  <a:lnTo>
                    <a:pt x="483618" y="627159"/>
                  </a:lnTo>
                  <a:lnTo>
                    <a:pt x="512330" y="585384"/>
                  </a:lnTo>
                  <a:lnTo>
                    <a:pt x="535497" y="540011"/>
                  </a:lnTo>
                  <a:lnTo>
                    <a:pt x="552638" y="491518"/>
                  </a:lnTo>
                  <a:lnTo>
                    <a:pt x="563275" y="440387"/>
                  </a:lnTo>
                  <a:lnTo>
                    <a:pt x="566927" y="387095"/>
                  </a:lnTo>
                  <a:close/>
                </a:path>
              </a:pathLst>
            </a:custGeom>
            <a:solidFill>
              <a:srgbClr val="BED3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1427479" y="3507738"/>
            <a:ext cx="408305" cy="930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900" spc="-540">
                <a:solidFill>
                  <a:srgbClr val="FFFFFF"/>
                </a:solidFill>
                <a:latin typeface="Calibri"/>
                <a:cs typeface="Calibri"/>
              </a:rPr>
              <a:t>[ll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710928" y="2981958"/>
            <a:ext cx="217170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-229">
                <a:solidFill>
                  <a:srgbClr val="FFFFFF"/>
                </a:solidFill>
                <a:latin typeface="Calibri"/>
                <a:cs typeface="Calibri"/>
              </a:rPr>
              <a:t>[ll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2955035" y="2849879"/>
            <a:ext cx="848994" cy="848994"/>
            <a:chOff x="2955035" y="2849879"/>
            <a:chExt cx="848994" cy="848994"/>
          </a:xfrm>
        </p:grpSpPr>
        <p:sp>
          <p:nvSpPr>
            <p:cNvPr id="42" name="object 42" descr=""/>
            <p:cNvSpPr/>
            <p:nvPr/>
          </p:nvSpPr>
          <p:spPr>
            <a:xfrm>
              <a:off x="2955035" y="2849879"/>
              <a:ext cx="848994" cy="848994"/>
            </a:xfrm>
            <a:custGeom>
              <a:avLst/>
              <a:gdLst/>
              <a:ahLst/>
              <a:cxnLst/>
              <a:rect l="l" t="t" r="r" b="b"/>
              <a:pathLst>
                <a:path w="848995" h="848995">
                  <a:moveTo>
                    <a:pt x="848867" y="425195"/>
                  </a:moveTo>
                  <a:lnTo>
                    <a:pt x="846371" y="378889"/>
                  </a:lnTo>
                  <a:lnTo>
                    <a:pt x="839058" y="334021"/>
                  </a:lnTo>
                  <a:lnTo>
                    <a:pt x="827190" y="290852"/>
                  </a:lnTo>
                  <a:lnTo>
                    <a:pt x="811031" y="249642"/>
                  </a:lnTo>
                  <a:lnTo>
                    <a:pt x="790843" y="210650"/>
                  </a:lnTo>
                  <a:lnTo>
                    <a:pt x="766888" y="174138"/>
                  </a:lnTo>
                  <a:lnTo>
                    <a:pt x="739431" y="140365"/>
                  </a:lnTo>
                  <a:lnTo>
                    <a:pt x="708734" y="109591"/>
                  </a:lnTo>
                  <a:lnTo>
                    <a:pt x="675058" y="82076"/>
                  </a:lnTo>
                  <a:lnTo>
                    <a:pt x="638668" y="58081"/>
                  </a:lnTo>
                  <a:lnTo>
                    <a:pt x="599826" y="37865"/>
                  </a:lnTo>
                  <a:lnTo>
                    <a:pt x="558795" y="21689"/>
                  </a:lnTo>
                  <a:lnTo>
                    <a:pt x="515838" y="9813"/>
                  </a:lnTo>
                  <a:lnTo>
                    <a:pt x="471217" y="2496"/>
                  </a:lnTo>
                  <a:lnTo>
                    <a:pt x="425195" y="0"/>
                  </a:lnTo>
                  <a:lnTo>
                    <a:pt x="378889" y="2496"/>
                  </a:lnTo>
                  <a:lnTo>
                    <a:pt x="334021" y="9813"/>
                  </a:lnTo>
                  <a:lnTo>
                    <a:pt x="290852" y="21689"/>
                  </a:lnTo>
                  <a:lnTo>
                    <a:pt x="249642" y="37865"/>
                  </a:lnTo>
                  <a:lnTo>
                    <a:pt x="210650" y="58081"/>
                  </a:lnTo>
                  <a:lnTo>
                    <a:pt x="174138" y="82076"/>
                  </a:lnTo>
                  <a:lnTo>
                    <a:pt x="140365" y="109591"/>
                  </a:lnTo>
                  <a:lnTo>
                    <a:pt x="109591" y="140365"/>
                  </a:lnTo>
                  <a:lnTo>
                    <a:pt x="82076" y="174138"/>
                  </a:lnTo>
                  <a:lnTo>
                    <a:pt x="58081" y="210650"/>
                  </a:lnTo>
                  <a:lnTo>
                    <a:pt x="37865" y="249642"/>
                  </a:lnTo>
                  <a:lnTo>
                    <a:pt x="21689" y="290852"/>
                  </a:lnTo>
                  <a:lnTo>
                    <a:pt x="9813" y="334021"/>
                  </a:lnTo>
                  <a:lnTo>
                    <a:pt x="2496" y="378889"/>
                  </a:lnTo>
                  <a:lnTo>
                    <a:pt x="0" y="425195"/>
                  </a:lnTo>
                  <a:lnTo>
                    <a:pt x="2496" y="471217"/>
                  </a:lnTo>
                  <a:lnTo>
                    <a:pt x="9813" y="515838"/>
                  </a:lnTo>
                  <a:lnTo>
                    <a:pt x="21689" y="558795"/>
                  </a:lnTo>
                  <a:lnTo>
                    <a:pt x="37865" y="599826"/>
                  </a:lnTo>
                  <a:lnTo>
                    <a:pt x="58081" y="638668"/>
                  </a:lnTo>
                  <a:lnTo>
                    <a:pt x="82076" y="675058"/>
                  </a:lnTo>
                  <a:lnTo>
                    <a:pt x="109591" y="708734"/>
                  </a:lnTo>
                  <a:lnTo>
                    <a:pt x="140365" y="739431"/>
                  </a:lnTo>
                  <a:lnTo>
                    <a:pt x="174138" y="766888"/>
                  </a:lnTo>
                  <a:lnTo>
                    <a:pt x="210650" y="790843"/>
                  </a:lnTo>
                  <a:lnTo>
                    <a:pt x="249642" y="811031"/>
                  </a:lnTo>
                  <a:lnTo>
                    <a:pt x="290852" y="827190"/>
                  </a:lnTo>
                  <a:lnTo>
                    <a:pt x="334021" y="839058"/>
                  </a:lnTo>
                  <a:lnTo>
                    <a:pt x="378889" y="846371"/>
                  </a:lnTo>
                  <a:lnTo>
                    <a:pt x="425195" y="848867"/>
                  </a:lnTo>
                  <a:lnTo>
                    <a:pt x="474454" y="846006"/>
                  </a:lnTo>
                  <a:lnTo>
                    <a:pt x="522083" y="837635"/>
                  </a:lnTo>
                  <a:lnTo>
                    <a:pt x="567759" y="824080"/>
                  </a:lnTo>
                  <a:lnTo>
                    <a:pt x="611159" y="805662"/>
                  </a:lnTo>
                  <a:lnTo>
                    <a:pt x="651960" y="782706"/>
                  </a:lnTo>
                  <a:lnTo>
                    <a:pt x="689838" y="755535"/>
                  </a:lnTo>
                  <a:lnTo>
                    <a:pt x="724471" y="724471"/>
                  </a:lnTo>
                  <a:lnTo>
                    <a:pt x="755535" y="689838"/>
                  </a:lnTo>
                  <a:lnTo>
                    <a:pt x="782706" y="651960"/>
                  </a:lnTo>
                  <a:lnTo>
                    <a:pt x="805662" y="611159"/>
                  </a:lnTo>
                  <a:lnTo>
                    <a:pt x="824080" y="567759"/>
                  </a:lnTo>
                  <a:lnTo>
                    <a:pt x="837635" y="522083"/>
                  </a:lnTo>
                  <a:lnTo>
                    <a:pt x="846006" y="474454"/>
                  </a:lnTo>
                  <a:lnTo>
                    <a:pt x="848867" y="425195"/>
                  </a:lnTo>
                  <a:close/>
                </a:path>
              </a:pathLst>
            </a:custGeom>
            <a:solidFill>
              <a:srgbClr val="75AB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22675" y="2854451"/>
              <a:ext cx="681227" cy="548640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3199890" y="2998722"/>
            <a:ext cx="217170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-229">
                <a:solidFill>
                  <a:srgbClr val="FFFFFF"/>
                </a:solidFill>
                <a:latin typeface="Calibri"/>
                <a:cs typeface="Calibri"/>
              </a:rPr>
              <a:t>[ll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3636264" y="2551175"/>
            <a:ext cx="5300980" cy="4015740"/>
            <a:chOff x="3636264" y="2551175"/>
            <a:chExt cx="5300980" cy="4015740"/>
          </a:xfrm>
        </p:grpSpPr>
        <p:pic>
          <p:nvPicPr>
            <p:cNvPr id="46" name="object 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91228" y="2551175"/>
              <a:ext cx="1674107" cy="2036063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5742432" y="2598419"/>
              <a:ext cx="477520" cy="1930400"/>
            </a:xfrm>
            <a:custGeom>
              <a:avLst/>
              <a:gdLst/>
              <a:ahLst/>
              <a:cxnLst/>
              <a:rect l="l" t="t" r="r" b="b"/>
              <a:pathLst>
                <a:path w="477520" h="1930400">
                  <a:moveTo>
                    <a:pt x="477416" y="17787"/>
                  </a:moveTo>
                  <a:lnTo>
                    <a:pt x="474535" y="10096"/>
                  </a:lnTo>
                  <a:lnTo>
                    <a:pt x="469082" y="3833"/>
                  </a:lnTo>
                  <a:lnTo>
                    <a:pt x="461771" y="0"/>
                  </a:lnTo>
                  <a:lnTo>
                    <a:pt x="453008" y="261"/>
                  </a:lnTo>
                  <a:lnTo>
                    <a:pt x="445388" y="3238"/>
                  </a:lnTo>
                  <a:lnTo>
                    <a:pt x="439483" y="8786"/>
                  </a:lnTo>
                  <a:lnTo>
                    <a:pt x="435863" y="16763"/>
                  </a:lnTo>
                  <a:lnTo>
                    <a:pt x="426719" y="57911"/>
                  </a:lnTo>
                  <a:lnTo>
                    <a:pt x="0" y="1904999"/>
                  </a:lnTo>
                  <a:lnTo>
                    <a:pt x="24645" y="1930003"/>
                  </a:lnTo>
                  <a:lnTo>
                    <a:pt x="31813" y="1927478"/>
                  </a:lnTo>
                  <a:lnTo>
                    <a:pt x="37552" y="1922097"/>
                  </a:lnTo>
                  <a:lnTo>
                    <a:pt x="41147" y="1914143"/>
                  </a:lnTo>
                  <a:lnTo>
                    <a:pt x="477011" y="25907"/>
                  </a:lnTo>
                  <a:lnTo>
                    <a:pt x="477416" y="17787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978652" y="2798635"/>
              <a:ext cx="1763395" cy="908685"/>
            </a:xfrm>
            <a:custGeom>
              <a:avLst/>
              <a:gdLst/>
              <a:ahLst/>
              <a:cxnLst/>
              <a:rect l="l" t="t" r="r" b="b"/>
              <a:pathLst>
                <a:path w="1763395" h="908685">
                  <a:moveTo>
                    <a:pt x="33024" y="813083"/>
                  </a:moveTo>
                  <a:lnTo>
                    <a:pt x="3048" y="848296"/>
                  </a:lnTo>
                  <a:lnTo>
                    <a:pt x="0" y="869632"/>
                  </a:lnTo>
                  <a:lnTo>
                    <a:pt x="33024" y="813083"/>
                  </a:lnTo>
                  <a:close/>
                </a:path>
                <a:path w="1763395" h="908685">
                  <a:moveTo>
                    <a:pt x="174565" y="769683"/>
                  </a:moveTo>
                  <a:lnTo>
                    <a:pt x="174565" y="140685"/>
                  </a:lnTo>
                  <a:lnTo>
                    <a:pt x="172833" y="195317"/>
                  </a:lnTo>
                  <a:lnTo>
                    <a:pt x="164592" y="258508"/>
                  </a:lnTo>
                  <a:lnTo>
                    <a:pt x="156502" y="309021"/>
                  </a:lnTo>
                  <a:lnTo>
                    <a:pt x="150681" y="358584"/>
                  </a:lnTo>
                  <a:lnTo>
                    <a:pt x="138669" y="501831"/>
                  </a:lnTo>
                  <a:lnTo>
                    <a:pt x="133763" y="547849"/>
                  </a:lnTo>
                  <a:lnTo>
                    <a:pt x="127047" y="593042"/>
                  </a:lnTo>
                  <a:lnTo>
                    <a:pt x="117705" y="637437"/>
                  </a:lnTo>
                  <a:lnTo>
                    <a:pt x="104920" y="681057"/>
                  </a:lnTo>
                  <a:lnTo>
                    <a:pt x="87878" y="723928"/>
                  </a:lnTo>
                  <a:lnTo>
                    <a:pt x="65762" y="766075"/>
                  </a:lnTo>
                  <a:lnTo>
                    <a:pt x="37758" y="807523"/>
                  </a:lnTo>
                  <a:lnTo>
                    <a:pt x="33030" y="813075"/>
                  </a:lnTo>
                  <a:lnTo>
                    <a:pt x="81343" y="782955"/>
                  </a:lnTo>
                  <a:lnTo>
                    <a:pt x="174565" y="769683"/>
                  </a:lnTo>
                  <a:close/>
                </a:path>
                <a:path w="1763395" h="908685">
                  <a:moveTo>
                    <a:pt x="1763268" y="497776"/>
                  </a:moveTo>
                  <a:lnTo>
                    <a:pt x="1754433" y="499205"/>
                  </a:lnTo>
                  <a:lnTo>
                    <a:pt x="1743814" y="501251"/>
                  </a:lnTo>
                  <a:lnTo>
                    <a:pt x="1731929" y="503840"/>
                  </a:lnTo>
                  <a:lnTo>
                    <a:pt x="1719072" y="506920"/>
                  </a:lnTo>
                  <a:lnTo>
                    <a:pt x="1678786" y="511126"/>
                  </a:lnTo>
                  <a:lnTo>
                    <a:pt x="1634349" y="510395"/>
                  </a:lnTo>
                  <a:lnTo>
                    <a:pt x="1586548" y="505274"/>
                  </a:lnTo>
                  <a:lnTo>
                    <a:pt x="1536167" y="496313"/>
                  </a:lnTo>
                  <a:lnTo>
                    <a:pt x="1483995" y="484060"/>
                  </a:lnTo>
                  <a:lnTo>
                    <a:pt x="1430816" y="469064"/>
                  </a:lnTo>
                  <a:lnTo>
                    <a:pt x="1377418" y="451873"/>
                  </a:lnTo>
                  <a:lnTo>
                    <a:pt x="1324587" y="433036"/>
                  </a:lnTo>
                  <a:lnTo>
                    <a:pt x="1273110" y="413103"/>
                  </a:lnTo>
                  <a:lnTo>
                    <a:pt x="1223772" y="392620"/>
                  </a:lnTo>
                  <a:lnTo>
                    <a:pt x="1187001" y="374483"/>
                  </a:lnTo>
                  <a:lnTo>
                    <a:pt x="1151014" y="352811"/>
                  </a:lnTo>
                  <a:lnTo>
                    <a:pt x="1115454" y="328185"/>
                  </a:lnTo>
                  <a:lnTo>
                    <a:pt x="1079970" y="301183"/>
                  </a:lnTo>
                  <a:lnTo>
                    <a:pt x="1044207" y="272382"/>
                  </a:lnTo>
                  <a:lnTo>
                    <a:pt x="970430" y="211701"/>
                  </a:lnTo>
                  <a:lnTo>
                    <a:pt x="931707" y="180978"/>
                  </a:lnTo>
                  <a:lnTo>
                    <a:pt x="891291" y="150770"/>
                  </a:lnTo>
                  <a:lnTo>
                    <a:pt x="848827" y="121657"/>
                  </a:lnTo>
                  <a:lnTo>
                    <a:pt x="803962" y="94218"/>
                  </a:lnTo>
                  <a:lnTo>
                    <a:pt x="756341" y="69030"/>
                  </a:lnTo>
                  <a:lnTo>
                    <a:pt x="705612" y="46672"/>
                  </a:lnTo>
                  <a:lnTo>
                    <a:pt x="524017" y="4691"/>
                  </a:lnTo>
                  <a:lnTo>
                    <a:pt x="344424" y="0"/>
                  </a:lnTo>
                  <a:lnTo>
                    <a:pt x="207121" y="12168"/>
                  </a:lnTo>
                  <a:lnTo>
                    <a:pt x="152400" y="20764"/>
                  </a:lnTo>
                  <a:lnTo>
                    <a:pt x="152400" y="22288"/>
                  </a:lnTo>
                  <a:lnTo>
                    <a:pt x="163177" y="54755"/>
                  </a:lnTo>
                  <a:lnTo>
                    <a:pt x="170956" y="94026"/>
                  </a:lnTo>
                  <a:lnTo>
                    <a:pt x="174565" y="140685"/>
                  </a:lnTo>
                  <a:lnTo>
                    <a:pt x="174565" y="769683"/>
                  </a:lnTo>
                  <a:lnTo>
                    <a:pt x="178522" y="769119"/>
                  </a:lnTo>
                  <a:lnTo>
                    <a:pt x="358140" y="761428"/>
                  </a:lnTo>
                  <a:lnTo>
                    <a:pt x="404767" y="761413"/>
                  </a:lnTo>
                  <a:lnTo>
                    <a:pt x="447822" y="764046"/>
                  </a:lnTo>
                  <a:lnTo>
                    <a:pt x="487885" y="769011"/>
                  </a:lnTo>
                  <a:lnTo>
                    <a:pt x="525537" y="775991"/>
                  </a:lnTo>
                  <a:lnTo>
                    <a:pt x="595937" y="794735"/>
                  </a:lnTo>
                  <a:lnTo>
                    <a:pt x="663670" y="817750"/>
                  </a:lnTo>
                  <a:lnTo>
                    <a:pt x="697990" y="830070"/>
                  </a:lnTo>
                  <a:lnTo>
                    <a:pt x="733387" y="842510"/>
                  </a:lnTo>
                  <a:lnTo>
                    <a:pt x="770443" y="854753"/>
                  </a:lnTo>
                  <a:lnTo>
                    <a:pt x="809738" y="866485"/>
                  </a:lnTo>
                  <a:lnTo>
                    <a:pt x="851854" y="877388"/>
                  </a:lnTo>
                  <a:lnTo>
                    <a:pt x="897372" y="887148"/>
                  </a:lnTo>
                  <a:lnTo>
                    <a:pt x="946874" y="895448"/>
                  </a:lnTo>
                  <a:lnTo>
                    <a:pt x="1000940" y="901973"/>
                  </a:lnTo>
                  <a:lnTo>
                    <a:pt x="1060152" y="906406"/>
                  </a:lnTo>
                  <a:lnTo>
                    <a:pt x="1125092" y="908431"/>
                  </a:lnTo>
                  <a:lnTo>
                    <a:pt x="1196340" y="907732"/>
                  </a:lnTo>
                  <a:lnTo>
                    <a:pt x="1269488" y="902035"/>
                  </a:lnTo>
                  <a:lnTo>
                    <a:pt x="1336349" y="890286"/>
                  </a:lnTo>
                  <a:lnTo>
                    <a:pt x="1397186" y="873234"/>
                  </a:lnTo>
                  <a:lnTo>
                    <a:pt x="1452260" y="851630"/>
                  </a:lnTo>
                  <a:lnTo>
                    <a:pt x="1501834" y="826223"/>
                  </a:lnTo>
                  <a:lnTo>
                    <a:pt x="1546172" y="797764"/>
                  </a:lnTo>
                  <a:lnTo>
                    <a:pt x="1585534" y="767003"/>
                  </a:lnTo>
                  <a:lnTo>
                    <a:pt x="1620183" y="734689"/>
                  </a:lnTo>
                  <a:lnTo>
                    <a:pt x="1650383" y="701573"/>
                  </a:lnTo>
                  <a:lnTo>
                    <a:pt x="1676395" y="668405"/>
                  </a:lnTo>
                  <a:lnTo>
                    <a:pt x="1698482" y="635935"/>
                  </a:lnTo>
                  <a:lnTo>
                    <a:pt x="1731929" y="576090"/>
                  </a:lnTo>
                  <a:lnTo>
                    <a:pt x="1752824" y="528036"/>
                  </a:lnTo>
                  <a:lnTo>
                    <a:pt x="1759221" y="510307"/>
                  </a:lnTo>
                  <a:lnTo>
                    <a:pt x="1763268" y="497776"/>
                  </a:lnTo>
                  <a:close/>
                </a:path>
              </a:pathLst>
            </a:custGeom>
            <a:solidFill>
              <a:srgbClr val="DB11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449567" y="3043427"/>
              <a:ext cx="1286510" cy="662305"/>
            </a:xfrm>
            <a:custGeom>
              <a:avLst/>
              <a:gdLst/>
              <a:ahLst/>
              <a:cxnLst/>
              <a:rect l="l" t="t" r="r" b="b"/>
              <a:pathLst>
                <a:path w="1286509" h="662304">
                  <a:moveTo>
                    <a:pt x="1286255" y="252983"/>
                  </a:moveTo>
                  <a:lnTo>
                    <a:pt x="1277397" y="254388"/>
                  </a:lnTo>
                  <a:lnTo>
                    <a:pt x="1254537" y="258341"/>
                  </a:lnTo>
                  <a:lnTo>
                    <a:pt x="1240535" y="260603"/>
                  </a:lnTo>
                  <a:lnTo>
                    <a:pt x="1200662" y="264851"/>
                  </a:lnTo>
                  <a:lnTo>
                    <a:pt x="1156545" y="264225"/>
                  </a:lnTo>
                  <a:lnTo>
                    <a:pt x="1108972" y="259246"/>
                  </a:lnTo>
                  <a:lnTo>
                    <a:pt x="1058728" y="250435"/>
                  </a:lnTo>
                  <a:lnTo>
                    <a:pt x="1006601" y="238315"/>
                  </a:lnTo>
                  <a:lnTo>
                    <a:pt x="953377" y="223406"/>
                  </a:lnTo>
                  <a:lnTo>
                    <a:pt x="899842" y="206229"/>
                  </a:lnTo>
                  <a:lnTo>
                    <a:pt x="846783" y="187305"/>
                  </a:lnTo>
                  <a:lnTo>
                    <a:pt x="794985" y="167156"/>
                  </a:lnTo>
                  <a:lnTo>
                    <a:pt x="745235" y="146303"/>
                  </a:lnTo>
                  <a:lnTo>
                    <a:pt x="702137" y="125089"/>
                  </a:lnTo>
                  <a:lnTo>
                    <a:pt x="660135" y="98755"/>
                  </a:lnTo>
                  <a:lnTo>
                    <a:pt x="618500" y="68397"/>
                  </a:lnTo>
                  <a:lnTo>
                    <a:pt x="576498" y="35112"/>
                  </a:lnTo>
                  <a:lnTo>
                    <a:pt x="533399" y="0"/>
                  </a:lnTo>
                  <a:lnTo>
                    <a:pt x="538771" y="41952"/>
                  </a:lnTo>
                  <a:lnTo>
                    <a:pt x="538678" y="85370"/>
                  </a:lnTo>
                  <a:lnTo>
                    <a:pt x="532320" y="130042"/>
                  </a:lnTo>
                  <a:lnTo>
                    <a:pt x="518897" y="175753"/>
                  </a:lnTo>
                  <a:lnTo>
                    <a:pt x="497610" y="222290"/>
                  </a:lnTo>
                  <a:lnTo>
                    <a:pt x="467659" y="269441"/>
                  </a:lnTo>
                  <a:lnTo>
                    <a:pt x="428243" y="316991"/>
                  </a:lnTo>
                  <a:lnTo>
                    <a:pt x="392346" y="351268"/>
                  </a:lnTo>
                  <a:lnTo>
                    <a:pt x="353567" y="381987"/>
                  </a:lnTo>
                  <a:lnTo>
                    <a:pt x="312412" y="409341"/>
                  </a:lnTo>
                  <a:lnTo>
                    <a:pt x="269382" y="433523"/>
                  </a:lnTo>
                  <a:lnTo>
                    <a:pt x="224980" y="454723"/>
                  </a:lnTo>
                  <a:lnTo>
                    <a:pt x="179710" y="473134"/>
                  </a:lnTo>
                  <a:lnTo>
                    <a:pt x="134073" y="488949"/>
                  </a:lnTo>
                  <a:lnTo>
                    <a:pt x="88574" y="502359"/>
                  </a:lnTo>
                  <a:lnTo>
                    <a:pt x="43715" y="513555"/>
                  </a:lnTo>
                  <a:lnTo>
                    <a:pt x="0" y="522731"/>
                  </a:lnTo>
                  <a:lnTo>
                    <a:pt x="41557" y="529695"/>
                  </a:lnTo>
                  <a:lnTo>
                    <a:pt x="80773" y="538734"/>
                  </a:lnTo>
                  <a:lnTo>
                    <a:pt x="118396" y="549444"/>
                  </a:lnTo>
                  <a:lnTo>
                    <a:pt x="155174" y="561423"/>
                  </a:lnTo>
                  <a:lnTo>
                    <a:pt x="191854" y="574265"/>
                  </a:lnTo>
                  <a:lnTo>
                    <a:pt x="229185" y="587569"/>
                  </a:lnTo>
                  <a:lnTo>
                    <a:pt x="267913" y="600929"/>
                  </a:lnTo>
                  <a:lnTo>
                    <a:pt x="308788" y="613942"/>
                  </a:lnTo>
                  <a:lnTo>
                    <a:pt x="352556" y="626205"/>
                  </a:lnTo>
                  <a:lnTo>
                    <a:pt x="399965" y="637314"/>
                  </a:lnTo>
                  <a:lnTo>
                    <a:pt x="451763" y="646865"/>
                  </a:lnTo>
                  <a:lnTo>
                    <a:pt x="508698" y="654454"/>
                  </a:lnTo>
                  <a:lnTo>
                    <a:pt x="571518" y="659678"/>
                  </a:lnTo>
                  <a:lnTo>
                    <a:pt x="640971" y="662133"/>
                  </a:lnTo>
                  <a:lnTo>
                    <a:pt x="717803" y="661415"/>
                  </a:lnTo>
                  <a:lnTo>
                    <a:pt x="791205" y="655734"/>
                  </a:lnTo>
                  <a:lnTo>
                    <a:pt x="858290" y="644028"/>
                  </a:lnTo>
                  <a:lnTo>
                    <a:pt x="919322" y="627043"/>
                  </a:lnTo>
                  <a:lnTo>
                    <a:pt x="974566" y="605527"/>
                  </a:lnTo>
                  <a:lnTo>
                    <a:pt x="1024286" y="580224"/>
                  </a:lnTo>
                  <a:lnTo>
                    <a:pt x="1068747" y="551883"/>
                  </a:lnTo>
                  <a:lnTo>
                    <a:pt x="1108211" y="521248"/>
                  </a:lnTo>
                  <a:lnTo>
                    <a:pt x="1142945" y="489067"/>
                  </a:lnTo>
                  <a:lnTo>
                    <a:pt x="1173212" y="456086"/>
                  </a:lnTo>
                  <a:lnTo>
                    <a:pt x="1199276" y="423050"/>
                  </a:lnTo>
                  <a:lnTo>
                    <a:pt x="1221402" y="390707"/>
                  </a:lnTo>
                  <a:lnTo>
                    <a:pt x="1254897" y="331084"/>
                  </a:lnTo>
                  <a:lnTo>
                    <a:pt x="1275810" y="283186"/>
                  </a:lnTo>
                  <a:lnTo>
                    <a:pt x="1282209" y="265499"/>
                  </a:lnTo>
                  <a:lnTo>
                    <a:pt x="1286255" y="252983"/>
                  </a:lnTo>
                  <a:close/>
                </a:path>
              </a:pathLst>
            </a:custGeom>
            <a:solidFill>
              <a:srgbClr val="BB0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636264" y="4489703"/>
              <a:ext cx="2982595" cy="1775460"/>
            </a:xfrm>
            <a:custGeom>
              <a:avLst/>
              <a:gdLst/>
              <a:ahLst/>
              <a:cxnLst/>
              <a:rect l="l" t="t" r="r" b="b"/>
              <a:pathLst>
                <a:path w="2982595" h="1775460">
                  <a:moveTo>
                    <a:pt x="2982182" y="329064"/>
                  </a:moveTo>
                  <a:lnTo>
                    <a:pt x="2980181" y="233362"/>
                  </a:lnTo>
                  <a:lnTo>
                    <a:pt x="2970180" y="142517"/>
                  </a:lnTo>
                  <a:lnTo>
                    <a:pt x="2964179" y="102107"/>
                  </a:lnTo>
                  <a:lnTo>
                    <a:pt x="1158239" y="0"/>
                  </a:lnTo>
                  <a:lnTo>
                    <a:pt x="565403" y="0"/>
                  </a:lnTo>
                  <a:lnTo>
                    <a:pt x="0" y="140207"/>
                  </a:lnTo>
                  <a:lnTo>
                    <a:pt x="70103" y="251459"/>
                  </a:lnTo>
                  <a:lnTo>
                    <a:pt x="113276" y="455414"/>
                  </a:lnTo>
                  <a:lnTo>
                    <a:pt x="146875" y="574357"/>
                  </a:lnTo>
                  <a:lnTo>
                    <a:pt x="188190" y="654153"/>
                  </a:lnTo>
                  <a:lnTo>
                    <a:pt x="254507" y="740663"/>
                  </a:lnTo>
                  <a:lnTo>
                    <a:pt x="335184" y="829817"/>
                  </a:lnTo>
                  <a:lnTo>
                    <a:pt x="402716" y="889253"/>
                  </a:lnTo>
                  <a:lnTo>
                    <a:pt x="449103" y="922400"/>
                  </a:lnTo>
                  <a:lnTo>
                    <a:pt x="466343" y="932687"/>
                  </a:lnTo>
                  <a:lnTo>
                    <a:pt x="565403" y="932687"/>
                  </a:lnTo>
                  <a:lnTo>
                    <a:pt x="599765" y="1022199"/>
                  </a:lnTo>
                  <a:lnTo>
                    <a:pt x="628840" y="1077277"/>
                  </a:lnTo>
                  <a:lnTo>
                    <a:pt x="668488" y="1120640"/>
                  </a:lnTo>
                  <a:lnTo>
                    <a:pt x="734567" y="1175003"/>
                  </a:lnTo>
                  <a:lnTo>
                    <a:pt x="821912" y="1236106"/>
                  </a:lnTo>
                  <a:lnTo>
                    <a:pt x="904112" y="1284350"/>
                  </a:lnTo>
                  <a:lnTo>
                    <a:pt x="965168" y="1316021"/>
                  </a:lnTo>
                  <a:lnTo>
                    <a:pt x="989075" y="1327403"/>
                  </a:lnTo>
                  <a:lnTo>
                    <a:pt x="1094231" y="1490471"/>
                  </a:lnTo>
                  <a:lnTo>
                    <a:pt x="1148643" y="1566624"/>
                  </a:lnTo>
                  <a:lnTo>
                    <a:pt x="1186624" y="1608200"/>
                  </a:lnTo>
                  <a:lnTo>
                    <a:pt x="1226034" y="1629775"/>
                  </a:lnTo>
                  <a:lnTo>
                    <a:pt x="1284731" y="1645919"/>
                  </a:lnTo>
                  <a:lnTo>
                    <a:pt x="1361765" y="1671851"/>
                  </a:lnTo>
                  <a:lnTo>
                    <a:pt x="1434655" y="1703641"/>
                  </a:lnTo>
                  <a:lnTo>
                    <a:pt x="1488971" y="1730573"/>
                  </a:lnTo>
                  <a:lnTo>
                    <a:pt x="1510283" y="1741931"/>
                  </a:lnTo>
                  <a:lnTo>
                    <a:pt x="1618440" y="1766792"/>
                  </a:lnTo>
                  <a:lnTo>
                    <a:pt x="1684019" y="1775078"/>
                  </a:lnTo>
                  <a:lnTo>
                    <a:pt x="1733597" y="1766792"/>
                  </a:lnTo>
                  <a:lnTo>
                    <a:pt x="1793747" y="1741931"/>
                  </a:lnTo>
                  <a:lnTo>
                    <a:pt x="1889902" y="1669708"/>
                  </a:lnTo>
                  <a:lnTo>
                    <a:pt x="2006345" y="1553908"/>
                  </a:lnTo>
                  <a:lnTo>
                    <a:pt x="2104501" y="1446395"/>
                  </a:lnTo>
                  <a:lnTo>
                    <a:pt x="2145791" y="1399031"/>
                  </a:lnTo>
                  <a:lnTo>
                    <a:pt x="2187654" y="1334595"/>
                  </a:lnTo>
                  <a:lnTo>
                    <a:pt x="2217800" y="1295018"/>
                  </a:lnTo>
                  <a:lnTo>
                    <a:pt x="2250805" y="1264015"/>
                  </a:lnTo>
                  <a:lnTo>
                    <a:pt x="2301239" y="1225295"/>
                  </a:lnTo>
                  <a:lnTo>
                    <a:pt x="2368200" y="1164002"/>
                  </a:lnTo>
                  <a:lnTo>
                    <a:pt x="2432303" y="1091564"/>
                  </a:lnTo>
                  <a:lnTo>
                    <a:pt x="2480405" y="1031128"/>
                  </a:lnTo>
                  <a:lnTo>
                    <a:pt x="2499359" y="1005839"/>
                  </a:lnTo>
                  <a:lnTo>
                    <a:pt x="2532840" y="896183"/>
                  </a:lnTo>
                  <a:lnTo>
                    <a:pt x="2555747" y="837247"/>
                  </a:lnTo>
                  <a:lnTo>
                    <a:pt x="2578655" y="808886"/>
                  </a:lnTo>
                  <a:lnTo>
                    <a:pt x="2612135" y="790955"/>
                  </a:lnTo>
                  <a:lnTo>
                    <a:pt x="2644506" y="775553"/>
                  </a:lnTo>
                  <a:lnTo>
                    <a:pt x="2683143" y="754097"/>
                  </a:lnTo>
                  <a:lnTo>
                    <a:pt x="2724911" y="727138"/>
                  </a:lnTo>
                  <a:lnTo>
                    <a:pt x="2766680" y="695226"/>
                  </a:lnTo>
                  <a:lnTo>
                    <a:pt x="2805317" y="658911"/>
                  </a:lnTo>
                  <a:lnTo>
                    <a:pt x="2837687" y="618743"/>
                  </a:lnTo>
                  <a:lnTo>
                    <a:pt x="2868545" y="565074"/>
                  </a:lnTo>
                  <a:lnTo>
                    <a:pt x="2894722" y="507601"/>
                  </a:lnTo>
                  <a:lnTo>
                    <a:pt x="2918118" y="453493"/>
                  </a:lnTo>
                  <a:lnTo>
                    <a:pt x="2940637" y="409919"/>
                  </a:lnTo>
                  <a:lnTo>
                    <a:pt x="2964179" y="384047"/>
                  </a:lnTo>
                  <a:lnTo>
                    <a:pt x="2982182" y="329064"/>
                  </a:lnTo>
                  <a:close/>
                </a:path>
              </a:pathLst>
            </a:custGeom>
            <a:solidFill>
              <a:srgbClr val="D8C0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36264" y="4547615"/>
              <a:ext cx="2985516" cy="1610868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3636264" y="4395216"/>
              <a:ext cx="2984500" cy="344805"/>
            </a:xfrm>
            <a:custGeom>
              <a:avLst/>
              <a:gdLst/>
              <a:ahLst/>
              <a:cxnLst/>
              <a:rect l="l" t="t" r="r" b="b"/>
              <a:pathLst>
                <a:path w="2984500" h="344804">
                  <a:moveTo>
                    <a:pt x="344590" y="54316"/>
                  </a:moveTo>
                  <a:lnTo>
                    <a:pt x="344424" y="42672"/>
                  </a:lnTo>
                  <a:lnTo>
                    <a:pt x="341899" y="39981"/>
                  </a:lnTo>
                  <a:lnTo>
                    <a:pt x="339090" y="50863"/>
                  </a:lnTo>
                  <a:lnTo>
                    <a:pt x="336280" y="69461"/>
                  </a:lnTo>
                  <a:lnTo>
                    <a:pt x="333756" y="89916"/>
                  </a:lnTo>
                  <a:lnTo>
                    <a:pt x="316992" y="89916"/>
                  </a:lnTo>
                  <a:lnTo>
                    <a:pt x="309372" y="91440"/>
                  </a:lnTo>
                  <a:lnTo>
                    <a:pt x="304800" y="85344"/>
                  </a:lnTo>
                  <a:lnTo>
                    <a:pt x="300228" y="91440"/>
                  </a:lnTo>
                  <a:lnTo>
                    <a:pt x="291441" y="92321"/>
                  </a:lnTo>
                  <a:lnTo>
                    <a:pt x="283654" y="92773"/>
                  </a:lnTo>
                  <a:lnTo>
                    <a:pt x="277296" y="92940"/>
                  </a:lnTo>
                  <a:lnTo>
                    <a:pt x="272796" y="92964"/>
                  </a:lnTo>
                  <a:lnTo>
                    <a:pt x="272796" y="77724"/>
                  </a:lnTo>
                  <a:lnTo>
                    <a:pt x="271272" y="70104"/>
                  </a:lnTo>
                  <a:lnTo>
                    <a:pt x="266938" y="66055"/>
                  </a:lnTo>
                  <a:lnTo>
                    <a:pt x="259461" y="72009"/>
                  </a:lnTo>
                  <a:lnTo>
                    <a:pt x="250269" y="84248"/>
                  </a:lnTo>
                  <a:lnTo>
                    <a:pt x="240792" y="99060"/>
                  </a:lnTo>
                  <a:lnTo>
                    <a:pt x="225552" y="100584"/>
                  </a:lnTo>
                  <a:lnTo>
                    <a:pt x="225552" y="70104"/>
                  </a:lnTo>
                  <a:lnTo>
                    <a:pt x="198120" y="105156"/>
                  </a:lnTo>
                  <a:lnTo>
                    <a:pt x="182880" y="108204"/>
                  </a:lnTo>
                  <a:lnTo>
                    <a:pt x="182880" y="70104"/>
                  </a:lnTo>
                  <a:lnTo>
                    <a:pt x="155448" y="112776"/>
                  </a:lnTo>
                  <a:lnTo>
                    <a:pt x="143256" y="114300"/>
                  </a:lnTo>
                  <a:lnTo>
                    <a:pt x="126492" y="70104"/>
                  </a:lnTo>
                  <a:lnTo>
                    <a:pt x="126492" y="117348"/>
                  </a:lnTo>
                  <a:lnTo>
                    <a:pt x="123444" y="117348"/>
                  </a:lnTo>
                  <a:lnTo>
                    <a:pt x="105156" y="42672"/>
                  </a:lnTo>
                  <a:lnTo>
                    <a:pt x="105156" y="120396"/>
                  </a:lnTo>
                  <a:lnTo>
                    <a:pt x="100584" y="120396"/>
                  </a:lnTo>
                  <a:lnTo>
                    <a:pt x="47244" y="80772"/>
                  </a:lnTo>
                  <a:lnTo>
                    <a:pt x="47244" y="129540"/>
                  </a:lnTo>
                  <a:lnTo>
                    <a:pt x="0" y="181356"/>
                  </a:lnTo>
                  <a:lnTo>
                    <a:pt x="0" y="248412"/>
                  </a:lnTo>
                  <a:lnTo>
                    <a:pt x="341376" y="268966"/>
                  </a:lnTo>
                  <a:lnTo>
                    <a:pt x="341376" y="88392"/>
                  </a:lnTo>
                  <a:lnTo>
                    <a:pt x="342066" y="77604"/>
                  </a:lnTo>
                  <a:lnTo>
                    <a:pt x="343471" y="66103"/>
                  </a:lnTo>
                  <a:lnTo>
                    <a:pt x="344590" y="54316"/>
                  </a:lnTo>
                  <a:close/>
                </a:path>
                <a:path w="2984500" h="344804">
                  <a:moveTo>
                    <a:pt x="2967228" y="178308"/>
                  </a:moveTo>
                  <a:lnTo>
                    <a:pt x="2939796" y="114300"/>
                  </a:lnTo>
                  <a:lnTo>
                    <a:pt x="2901696" y="131064"/>
                  </a:lnTo>
                  <a:lnTo>
                    <a:pt x="2901696" y="88392"/>
                  </a:lnTo>
                  <a:lnTo>
                    <a:pt x="2872740" y="149352"/>
                  </a:lnTo>
                  <a:lnTo>
                    <a:pt x="2860548" y="146304"/>
                  </a:lnTo>
                  <a:lnTo>
                    <a:pt x="2855976" y="144780"/>
                  </a:lnTo>
                  <a:lnTo>
                    <a:pt x="2834640" y="114300"/>
                  </a:lnTo>
                  <a:lnTo>
                    <a:pt x="2816352" y="132588"/>
                  </a:lnTo>
                  <a:lnTo>
                    <a:pt x="2809470" y="130302"/>
                  </a:lnTo>
                  <a:lnTo>
                    <a:pt x="2802445" y="128016"/>
                  </a:lnTo>
                  <a:lnTo>
                    <a:pt x="2795135" y="125730"/>
                  </a:lnTo>
                  <a:lnTo>
                    <a:pt x="2787396" y="123444"/>
                  </a:lnTo>
                  <a:lnTo>
                    <a:pt x="2787396" y="91440"/>
                  </a:lnTo>
                  <a:lnTo>
                    <a:pt x="2772156" y="118872"/>
                  </a:lnTo>
                  <a:lnTo>
                    <a:pt x="2764536" y="115824"/>
                  </a:lnTo>
                  <a:lnTo>
                    <a:pt x="2761488" y="114300"/>
                  </a:lnTo>
                  <a:lnTo>
                    <a:pt x="2750820" y="112776"/>
                  </a:lnTo>
                  <a:lnTo>
                    <a:pt x="2750820" y="91440"/>
                  </a:lnTo>
                  <a:lnTo>
                    <a:pt x="2743200" y="109728"/>
                  </a:lnTo>
                  <a:lnTo>
                    <a:pt x="2727269" y="104346"/>
                  </a:lnTo>
                  <a:lnTo>
                    <a:pt x="2714053" y="99822"/>
                  </a:lnTo>
                  <a:lnTo>
                    <a:pt x="2703980" y="96440"/>
                  </a:lnTo>
                  <a:lnTo>
                    <a:pt x="2697480" y="94488"/>
                  </a:lnTo>
                  <a:lnTo>
                    <a:pt x="2695956" y="88392"/>
                  </a:lnTo>
                  <a:lnTo>
                    <a:pt x="2694432" y="92964"/>
                  </a:lnTo>
                  <a:lnTo>
                    <a:pt x="2659380" y="92964"/>
                  </a:lnTo>
                  <a:lnTo>
                    <a:pt x="2645664" y="50292"/>
                  </a:lnTo>
                  <a:lnTo>
                    <a:pt x="2645664" y="94488"/>
                  </a:lnTo>
                  <a:lnTo>
                    <a:pt x="2624923" y="95869"/>
                  </a:lnTo>
                  <a:lnTo>
                    <a:pt x="2602039" y="97536"/>
                  </a:lnTo>
                  <a:lnTo>
                    <a:pt x="2577084" y="99238"/>
                  </a:lnTo>
                  <a:lnTo>
                    <a:pt x="2552700" y="100584"/>
                  </a:lnTo>
                  <a:lnTo>
                    <a:pt x="2552700" y="91440"/>
                  </a:lnTo>
                  <a:lnTo>
                    <a:pt x="2551176" y="83820"/>
                  </a:lnTo>
                  <a:lnTo>
                    <a:pt x="2549652" y="89916"/>
                  </a:lnTo>
                  <a:lnTo>
                    <a:pt x="2546604" y="100584"/>
                  </a:lnTo>
                  <a:lnTo>
                    <a:pt x="2510790" y="102203"/>
                  </a:lnTo>
                  <a:lnTo>
                    <a:pt x="2478405" y="102108"/>
                  </a:lnTo>
                  <a:lnTo>
                    <a:pt x="2452306" y="99726"/>
                  </a:lnTo>
                  <a:lnTo>
                    <a:pt x="2435352" y="94488"/>
                  </a:lnTo>
                  <a:lnTo>
                    <a:pt x="2406631" y="88725"/>
                  </a:lnTo>
                  <a:lnTo>
                    <a:pt x="2356184" y="88320"/>
                  </a:lnTo>
                  <a:lnTo>
                    <a:pt x="2292513" y="91168"/>
                  </a:lnTo>
                  <a:lnTo>
                    <a:pt x="2224124" y="95163"/>
                  </a:lnTo>
                  <a:lnTo>
                    <a:pt x="2160460" y="98153"/>
                  </a:lnTo>
                  <a:lnTo>
                    <a:pt x="2107207" y="98166"/>
                  </a:lnTo>
                  <a:lnTo>
                    <a:pt x="2075688" y="92964"/>
                  </a:lnTo>
                  <a:lnTo>
                    <a:pt x="2051827" y="86701"/>
                  </a:lnTo>
                  <a:lnTo>
                    <a:pt x="2018538" y="85153"/>
                  </a:lnTo>
                  <a:lnTo>
                    <a:pt x="1978390" y="86748"/>
                  </a:lnTo>
                  <a:lnTo>
                    <a:pt x="1933956" y="89916"/>
                  </a:lnTo>
                  <a:lnTo>
                    <a:pt x="1923288" y="64008"/>
                  </a:lnTo>
                  <a:lnTo>
                    <a:pt x="1886712" y="80772"/>
                  </a:lnTo>
                  <a:lnTo>
                    <a:pt x="1886712" y="38100"/>
                  </a:lnTo>
                  <a:lnTo>
                    <a:pt x="1859280" y="91440"/>
                  </a:lnTo>
                  <a:lnTo>
                    <a:pt x="1836420" y="91440"/>
                  </a:lnTo>
                  <a:lnTo>
                    <a:pt x="1818132" y="64008"/>
                  </a:lnTo>
                  <a:lnTo>
                    <a:pt x="1795272" y="88392"/>
                  </a:lnTo>
                  <a:lnTo>
                    <a:pt x="1793748" y="88392"/>
                  </a:lnTo>
                  <a:lnTo>
                    <a:pt x="1792224" y="86868"/>
                  </a:lnTo>
                  <a:lnTo>
                    <a:pt x="1786128" y="86868"/>
                  </a:lnTo>
                  <a:lnTo>
                    <a:pt x="1781556" y="85344"/>
                  </a:lnTo>
                  <a:lnTo>
                    <a:pt x="1770888" y="85344"/>
                  </a:lnTo>
                  <a:lnTo>
                    <a:pt x="1770888" y="42672"/>
                  </a:lnTo>
                  <a:lnTo>
                    <a:pt x="1749552" y="82296"/>
                  </a:lnTo>
                  <a:lnTo>
                    <a:pt x="1744980" y="80772"/>
                  </a:lnTo>
                  <a:lnTo>
                    <a:pt x="1734312" y="80772"/>
                  </a:lnTo>
                  <a:lnTo>
                    <a:pt x="1734312" y="42672"/>
                  </a:lnTo>
                  <a:lnTo>
                    <a:pt x="1717548" y="77724"/>
                  </a:lnTo>
                  <a:lnTo>
                    <a:pt x="1710928" y="77462"/>
                  </a:lnTo>
                  <a:lnTo>
                    <a:pt x="1704594" y="76771"/>
                  </a:lnTo>
                  <a:lnTo>
                    <a:pt x="1698259" y="75795"/>
                  </a:lnTo>
                  <a:lnTo>
                    <a:pt x="1691640" y="74676"/>
                  </a:lnTo>
                  <a:lnTo>
                    <a:pt x="1679448" y="38100"/>
                  </a:lnTo>
                  <a:lnTo>
                    <a:pt x="1670304" y="73152"/>
                  </a:lnTo>
                  <a:lnTo>
                    <a:pt x="1664208" y="71628"/>
                  </a:lnTo>
                  <a:lnTo>
                    <a:pt x="1656588" y="71628"/>
                  </a:lnTo>
                  <a:lnTo>
                    <a:pt x="1650492" y="70104"/>
                  </a:lnTo>
                  <a:lnTo>
                    <a:pt x="1629156" y="0"/>
                  </a:lnTo>
                  <a:lnTo>
                    <a:pt x="1629156" y="68580"/>
                  </a:lnTo>
                  <a:lnTo>
                    <a:pt x="1606057" y="66294"/>
                  </a:lnTo>
                  <a:lnTo>
                    <a:pt x="1559290" y="61722"/>
                  </a:lnTo>
                  <a:lnTo>
                    <a:pt x="1536192" y="59436"/>
                  </a:lnTo>
                  <a:lnTo>
                    <a:pt x="1536192" y="42672"/>
                  </a:lnTo>
                  <a:lnTo>
                    <a:pt x="1534810" y="39290"/>
                  </a:lnTo>
                  <a:lnTo>
                    <a:pt x="1533144" y="41910"/>
                  </a:lnTo>
                  <a:lnTo>
                    <a:pt x="1531477" y="49101"/>
                  </a:lnTo>
                  <a:lnTo>
                    <a:pt x="1530096" y="59436"/>
                  </a:lnTo>
                  <a:lnTo>
                    <a:pt x="1467993" y="53197"/>
                  </a:lnTo>
                  <a:lnTo>
                    <a:pt x="1415034" y="48387"/>
                  </a:lnTo>
                  <a:lnTo>
                    <a:pt x="1375791" y="45291"/>
                  </a:lnTo>
                  <a:lnTo>
                    <a:pt x="1354836" y="44196"/>
                  </a:lnTo>
                  <a:lnTo>
                    <a:pt x="1329167" y="43243"/>
                  </a:lnTo>
                  <a:lnTo>
                    <a:pt x="1284111" y="41148"/>
                  </a:lnTo>
                  <a:lnTo>
                    <a:pt x="1226439" y="39052"/>
                  </a:lnTo>
                  <a:lnTo>
                    <a:pt x="1162924" y="38100"/>
                  </a:lnTo>
                  <a:lnTo>
                    <a:pt x="1100342" y="39433"/>
                  </a:lnTo>
                  <a:lnTo>
                    <a:pt x="1045464" y="44196"/>
                  </a:lnTo>
                  <a:lnTo>
                    <a:pt x="998108" y="45777"/>
                  </a:lnTo>
                  <a:lnTo>
                    <a:pt x="943742" y="40054"/>
                  </a:lnTo>
                  <a:lnTo>
                    <a:pt x="886550" y="30919"/>
                  </a:lnTo>
                  <a:lnTo>
                    <a:pt x="830717" y="22264"/>
                  </a:lnTo>
                  <a:lnTo>
                    <a:pt x="780430" y="17981"/>
                  </a:lnTo>
                  <a:lnTo>
                    <a:pt x="739873" y="21962"/>
                  </a:lnTo>
                  <a:lnTo>
                    <a:pt x="713232" y="38100"/>
                  </a:lnTo>
                  <a:lnTo>
                    <a:pt x="708826" y="43529"/>
                  </a:lnTo>
                  <a:lnTo>
                    <a:pt x="704278" y="48387"/>
                  </a:lnTo>
                  <a:lnTo>
                    <a:pt x="698873" y="52673"/>
                  </a:lnTo>
                  <a:lnTo>
                    <a:pt x="691896" y="56388"/>
                  </a:lnTo>
                  <a:lnTo>
                    <a:pt x="691896" y="38100"/>
                  </a:lnTo>
                  <a:lnTo>
                    <a:pt x="679704" y="64008"/>
                  </a:lnTo>
                  <a:lnTo>
                    <a:pt x="670012" y="68556"/>
                  </a:lnTo>
                  <a:lnTo>
                    <a:pt x="659320" y="72961"/>
                  </a:lnTo>
                  <a:lnTo>
                    <a:pt x="647771" y="77081"/>
                  </a:lnTo>
                  <a:lnTo>
                    <a:pt x="635508" y="80772"/>
                  </a:lnTo>
                  <a:lnTo>
                    <a:pt x="624840" y="64008"/>
                  </a:lnTo>
                  <a:lnTo>
                    <a:pt x="600456" y="88392"/>
                  </a:lnTo>
                  <a:lnTo>
                    <a:pt x="592836" y="89916"/>
                  </a:lnTo>
                  <a:lnTo>
                    <a:pt x="586740" y="91440"/>
                  </a:lnTo>
                  <a:lnTo>
                    <a:pt x="576072" y="92964"/>
                  </a:lnTo>
                  <a:lnTo>
                    <a:pt x="576072" y="42672"/>
                  </a:lnTo>
                  <a:lnTo>
                    <a:pt x="551688" y="96012"/>
                  </a:lnTo>
                  <a:lnTo>
                    <a:pt x="545592" y="96012"/>
                  </a:lnTo>
                  <a:lnTo>
                    <a:pt x="545592" y="42672"/>
                  </a:lnTo>
                  <a:lnTo>
                    <a:pt x="515112" y="99060"/>
                  </a:lnTo>
                  <a:lnTo>
                    <a:pt x="505968" y="99060"/>
                  </a:lnTo>
                  <a:lnTo>
                    <a:pt x="486156" y="38100"/>
                  </a:lnTo>
                  <a:lnTo>
                    <a:pt x="469392" y="97536"/>
                  </a:lnTo>
                  <a:lnTo>
                    <a:pt x="466344" y="97536"/>
                  </a:lnTo>
                  <a:lnTo>
                    <a:pt x="440436" y="0"/>
                  </a:lnTo>
                  <a:lnTo>
                    <a:pt x="440436" y="89916"/>
                  </a:lnTo>
                  <a:lnTo>
                    <a:pt x="418957" y="88177"/>
                  </a:lnTo>
                  <a:lnTo>
                    <a:pt x="394335" y="87439"/>
                  </a:lnTo>
                  <a:lnTo>
                    <a:pt x="367998" y="87558"/>
                  </a:lnTo>
                  <a:lnTo>
                    <a:pt x="341376" y="88392"/>
                  </a:lnTo>
                  <a:lnTo>
                    <a:pt x="341376" y="268966"/>
                  </a:lnTo>
                  <a:lnTo>
                    <a:pt x="344590" y="269167"/>
                  </a:lnTo>
                  <a:lnTo>
                    <a:pt x="529399" y="282702"/>
                  </a:lnTo>
                  <a:lnTo>
                    <a:pt x="619577" y="295132"/>
                  </a:lnTo>
                  <a:lnTo>
                    <a:pt x="678180" y="312420"/>
                  </a:lnTo>
                  <a:lnTo>
                    <a:pt x="716955" y="319537"/>
                  </a:lnTo>
                  <a:lnTo>
                    <a:pt x="760529" y="319351"/>
                  </a:lnTo>
                  <a:lnTo>
                    <a:pt x="807542" y="314819"/>
                  </a:lnTo>
                  <a:lnTo>
                    <a:pt x="856634" y="308901"/>
                  </a:lnTo>
                  <a:lnTo>
                    <a:pt x="906446" y="304555"/>
                  </a:lnTo>
                  <a:lnTo>
                    <a:pt x="955619" y="304742"/>
                  </a:lnTo>
                  <a:lnTo>
                    <a:pt x="1002792" y="312420"/>
                  </a:lnTo>
                  <a:lnTo>
                    <a:pt x="1057260" y="320710"/>
                  </a:lnTo>
                  <a:lnTo>
                    <a:pt x="1113423" y="320830"/>
                  </a:lnTo>
                  <a:lnTo>
                    <a:pt x="1168146" y="316801"/>
                  </a:lnTo>
                  <a:lnTo>
                    <a:pt x="1218296" y="312645"/>
                  </a:lnTo>
                  <a:lnTo>
                    <a:pt x="1260743" y="312384"/>
                  </a:lnTo>
                  <a:lnTo>
                    <a:pt x="1292352" y="320040"/>
                  </a:lnTo>
                  <a:lnTo>
                    <a:pt x="1339405" y="328207"/>
                  </a:lnTo>
                  <a:lnTo>
                    <a:pt x="1397889" y="321373"/>
                  </a:lnTo>
                  <a:lnTo>
                    <a:pt x="1453515" y="314253"/>
                  </a:lnTo>
                  <a:lnTo>
                    <a:pt x="1491996" y="321564"/>
                  </a:lnTo>
                  <a:lnTo>
                    <a:pt x="1512808" y="334970"/>
                  </a:lnTo>
                  <a:lnTo>
                    <a:pt x="1532763" y="338518"/>
                  </a:lnTo>
                  <a:lnTo>
                    <a:pt x="1560147" y="335494"/>
                  </a:lnTo>
                  <a:lnTo>
                    <a:pt x="1603248" y="329184"/>
                  </a:lnTo>
                  <a:lnTo>
                    <a:pt x="1634825" y="325014"/>
                  </a:lnTo>
                  <a:lnTo>
                    <a:pt x="1653966" y="323624"/>
                  </a:lnTo>
                  <a:lnTo>
                    <a:pt x="1673473" y="325233"/>
                  </a:lnTo>
                  <a:lnTo>
                    <a:pt x="1706148" y="330061"/>
                  </a:lnTo>
                  <a:lnTo>
                    <a:pt x="1764792" y="338328"/>
                  </a:lnTo>
                  <a:lnTo>
                    <a:pt x="1822294" y="343513"/>
                  </a:lnTo>
                  <a:lnTo>
                    <a:pt x="1870738" y="343746"/>
                  </a:lnTo>
                  <a:lnTo>
                    <a:pt x="1913763" y="341185"/>
                  </a:lnTo>
                  <a:lnTo>
                    <a:pt x="1955009" y="337989"/>
                  </a:lnTo>
                  <a:lnTo>
                    <a:pt x="1998119" y="336317"/>
                  </a:lnTo>
                  <a:lnTo>
                    <a:pt x="2046732" y="338328"/>
                  </a:lnTo>
                  <a:lnTo>
                    <a:pt x="2112954" y="342495"/>
                  </a:lnTo>
                  <a:lnTo>
                    <a:pt x="2160460" y="343090"/>
                  </a:lnTo>
                  <a:lnTo>
                    <a:pt x="2202537" y="342828"/>
                  </a:lnTo>
                  <a:lnTo>
                    <a:pt x="2252472" y="344424"/>
                  </a:lnTo>
                  <a:lnTo>
                    <a:pt x="2304621" y="334041"/>
                  </a:lnTo>
                  <a:lnTo>
                    <a:pt x="2347341" y="310515"/>
                  </a:lnTo>
                  <a:lnTo>
                    <a:pt x="2384917" y="292131"/>
                  </a:lnTo>
                  <a:lnTo>
                    <a:pt x="2421636" y="297180"/>
                  </a:lnTo>
                  <a:lnTo>
                    <a:pt x="2462426" y="308967"/>
                  </a:lnTo>
                  <a:lnTo>
                    <a:pt x="2506789" y="306895"/>
                  </a:lnTo>
                  <a:lnTo>
                    <a:pt x="2547437" y="299966"/>
                  </a:lnTo>
                  <a:lnTo>
                    <a:pt x="2577084" y="297180"/>
                  </a:lnTo>
                  <a:lnTo>
                    <a:pt x="2596300" y="297394"/>
                  </a:lnTo>
                  <a:lnTo>
                    <a:pt x="2617660" y="296608"/>
                  </a:lnTo>
                  <a:lnTo>
                    <a:pt x="2648450" y="296108"/>
                  </a:lnTo>
                  <a:lnTo>
                    <a:pt x="2694432" y="297145"/>
                  </a:lnTo>
                  <a:lnTo>
                    <a:pt x="2750820" y="297743"/>
                  </a:lnTo>
                  <a:lnTo>
                    <a:pt x="2834640" y="297643"/>
                  </a:lnTo>
                  <a:lnTo>
                    <a:pt x="2867620" y="297394"/>
                  </a:lnTo>
                  <a:lnTo>
                    <a:pt x="2886456" y="297180"/>
                  </a:lnTo>
                  <a:lnTo>
                    <a:pt x="2962656" y="252845"/>
                  </a:lnTo>
                  <a:lnTo>
                    <a:pt x="2962656" y="178308"/>
                  </a:lnTo>
                  <a:lnTo>
                    <a:pt x="2967228" y="178308"/>
                  </a:lnTo>
                  <a:close/>
                </a:path>
                <a:path w="2984500" h="344804">
                  <a:moveTo>
                    <a:pt x="2983992" y="185928"/>
                  </a:moveTo>
                  <a:lnTo>
                    <a:pt x="2974848" y="182880"/>
                  </a:lnTo>
                  <a:lnTo>
                    <a:pt x="2962656" y="178308"/>
                  </a:lnTo>
                  <a:lnTo>
                    <a:pt x="2962656" y="252845"/>
                  </a:lnTo>
                  <a:lnTo>
                    <a:pt x="2970276" y="248412"/>
                  </a:lnTo>
                  <a:lnTo>
                    <a:pt x="2983992" y="185928"/>
                  </a:lnTo>
                  <a:close/>
                </a:path>
              </a:pathLst>
            </a:custGeom>
            <a:solidFill>
              <a:srgbClr val="71B0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636264" y="4395216"/>
              <a:ext cx="2966085" cy="274320"/>
            </a:xfrm>
            <a:custGeom>
              <a:avLst/>
              <a:gdLst/>
              <a:ahLst/>
              <a:cxnLst/>
              <a:rect l="l" t="t" r="r" b="b"/>
              <a:pathLst>
                <a:path w="2966084" h="274320">
                  <a:moveTo>
                    <a:pt x="343923" y="54316"/>
                  </a:moveTo>
                  <a:lnTo>
                    <a:pt x="342900" y="42672"/>
                  </a:lnTo>
                  <a:lnTo>
                    <a:pt x="340375" y="39981"/>
                  </a:lnTo>
                  <a:lnTo>
                    <a:pt x="337566" y="50863"/>
                  </a:lnTo>
                  <a:lnTo>
                    <a:pt x="334756" y="69461"/>
                  </a:lnTo>
                  <a:lnTo>
                    <a:pt x="332232" y="89916"/>
                  </a:lnTo>
                  <a:lnTo>
                    <a:pt x="315468" y="89916"/>
                  </a:lnTo>
                  <a:lnTo>
                    <a:pt x="309372" y="91440"/>
                  </a:lnTo>
                  <a:lnTo>
                    <a:pt x="303276" y="85344"/>
                  </a:lnTo>
                  <a:lnTo>
                    <a:pt x="300228" y="91440"/>
                  </a:lnTo>
                  <a:lnTo>
                    <a:pt x="290774" y="92321"/>
                  </a:lnTo>
                  <a:lnTo>
                    <a:pt x="282892" y="92773"/>
                  </a:lnTo>
                  <a:lnTo>
                    <a:pt x="276439" y="92940"/>
                  </a:lnTo>
                  <a:lnTo>
                    <a:pt x="271272" y="92964"/>
                  </a:lnTo>
                  <a:lnTo>
                    <a:pt x="271272" y="77724"/>
                  </a:lnTo>
                  <a:lnTo>
                    <a:pt x="269748" y="70104"/>
                  </a:lnTo>
                  <a:lnTo>
                    <a:pt x="266057" y="66055"/>
                  </a:lnTo>
                  <a:lnTo>
                    <a:pt x="258508" y="72009"/>
                  </a:lnTo>
                  <a:lnTo>
                    <a:pt x="248959" y="84248"/>
                  </a:lnTo>
                  <a:lnTo>
                    <a:pt x="239268" y="99060"/>
                  </a:lnTo>
                  <a:lnTo>
                    <a:pt x="224028" y="100584"/>
                  </a:lnTo>
                  <a:lnTo>
                    <a:pt x="224028" y="70104"/>
                  </a:lnTo>
                  <a:lnTo>
                    <a:pt x="196596" y="105156"/>
                  </a:lnTo>
                  <a:lnTo>
                    <a:pt x="182880" y="108204"/>
                  </a:lnTo>
                  <a:lnTo>
                    <a:pt x="182880" y="70104"/>
                  </a:lnTo>
                  <a:lnTo>
                    <a:pt x="153924" y="112776"/>
                  </a:lnTo>
                  <a:lnTo>
                    <a:pt x="141732" y="114300"/>
                  </a:lnTo>
                  <a:lnTo>
                    <a:pt x="124968" y="70104"/>
                  </a:lnTo>
                  <a:lnTo>
                    <a:pt x="124968" y="117348"/>
                  </a:lnTo>
                  <a:lnTo>
                    <a:pt x="123444" y="117348"/>
                  </a:lnTo>
                  <a:lnTo>
                    <a:pt x="103632" y="42672"/>
                  </a:lnTo>
                  <a:lnTo>
                    <a:pt x="103632" y="120396"/>
                  </a:lnTo>
                  <a:lnTo>
                    <a:pt x="99060" y="120396"/>
                  </a:lnTo>
                  <a:lnTo>
                    <a:pt x="45720" y="80772"/>
                  </a:lnTo>
                  <a:lnTo>
                    <a:pt x="45720" y="129540"/>
                  </a:lnTo>
                  <a:lnTo>
                    <a:pt x="0" y="178308"/>
                  </a:lnTo>
                  <a:lnTo>
                    <a:pt x="17538" y="179535"/>
                  </a:lnTo>
                  <a:lnTo>
                    <a:pt x="96967" y="184838"/>
                  </a:lnTo>
                  <a:lnTo>
                    <a:pt x="153924" y="188747"/>
                  </a:lnTo>
                  <a:lnTo>
                    <a:pt x="217466" y="193270"/>
                  </a:lnTo>
                  <a:lnTo>
                    <a:pt x="286344" y="198410"/>
                  </a:lnTo>
                  <a:lnTo>
                    <a:pt x="339852" y="202647"/>
                  </a:lnTo>
                  <a:lnTo>
                    <a:pt x="339852" y="88392"/>
                  </a:lnTo>
                  <a:lnTo>
                    <a:pt x="343090" y="66103"/>
                  </a:lnTo>
                  <a:lnTo>
                    <a:pt x="343923" y="54316"/>
                  </a:lnTo>
                  <a:close/>
                </a:path>
                <a:path w="2966084" h="274320">
                  <a:moveTo>
                    <a:pt x="2965704" y="178308"/>
                  </a:moveTo>
                  <a:lnTo>
                    <a:pt x="2938272" y="114300"/>
                  </a:lnTo>
                  <a:lnTo>
                    <a:pt x="2901696" y="131064"/>
                  </a:lnTo>
                  <a:lnTo>
                    <a:pt x="2901696" y="88392"/>
                  </a:lnTo>
                  <a:lnTo>
                    <a:pt x="2871216" y="150876"/>
                  </a:lnTo>
                  <a:lnTo>
                    <a:pt x="2865120" y="147828"/>
                  </a:lnTo>
                  <a:lnTo>
                    <a:pt x="2859024" y="146304"/>
                  </a:lnTo>
                  <a:lnTo>
                    <a:pt x="2854452" y="144780"/>
                  </a:lnTo>
                  <a:lnTo>
                    <a:pt x="2833116" y="114300"/>
                  </a:lnTo>
                  <a:lnTo>
                    <a:pt x="2814828" y="132588"/>
                  </a:lnTo>
                  <a:lnTo>
                    <a:pt x="2807946" y="130302"/>
                  </a:lnTo>
                  <a:lnTo>
                    <a:pt x="2800921" y="128016"/>
                  </a:lnTo>
                  <a:lnTo>
                    <a:pt x="2793611" y="125730"/>
                  </a:lnTo>
                  <a:lnTo>
                    <a:pt x="2785872" y="123444"/>
                  </a:lnTo>
                  <a:lnTo>
                    <a:pt x="2785872" y="91440"/>
                  </a:lnTo>
                  <a:lnTo>
                    <a:pt x="2770632" y="118872"/>
                  </a:lnTo>
                  <a:lnTo>
                    <a:pt x="2764536" y="117348"/>
                  </a:lnTo>
                  <a:lnTo>
                    <a:pt x="2759964" y="114300"/>
                  </a:lnTo>
                  <a:lnTo>
                    <a:pt x="2749296" y="112776"/>
                  </a:lnTo>
                  <a:lnTo>
                    <a:pt x="2749296" y="91440"/>
                  </a:lnTo>
                  <a:lnTo>
                    <a:pt x="2741676" y="109728"/>
                  </a:lnTo>
                  <a:lnTo>
                    <a:pt x="2725745" y="104346"/>
                  </a:lnTo>
                  <a:lnTo>
                    <a:pt x="2712529" y="99822"/>
                  </a:lnTo>
                  <a:lnTo>
                    <a:pt x="2702456" y="96440"/>
                  </a:lnTo>
                  <a:lnTo>
                    <a:pt x="2695956" y="94488"/>
                  </a:lnTo>
                  <a:lnTo>
                    <a:pt x="2694432" y="88392"/>
                  </a:lnTo>
                  <a:lnTo>
                    <a:pt x="2692908" y="92964"/>
                  </a:lnTo>
                  <a:lnTo>
                    <a:pt x="2657856" y="92964"/>
                  </a:lnTo>
                  <a:lnTo>
                    <a:pt x="2644140" y="50292"/>
                  </a:lnTo>
                  <a:lnTo>
                    <a:pt x="2644140" y="94488"/>
                  </a:lnTo>
                  <a:lnTo>
                    <a:pt x="2623399" y="95869"/>
                  </a:lnTo>
                  <a:lnTo>
                    <a:pt x="2600515" y="97536"/>
                  </a:lnTo>
                  <a:lnTo>
                    <a:pt x="2575560" y="99238"/>
                  </a:lnTo>
                  <a:lnTo>
                    <a:pt x="2551176" y="100584"/>
                  </a:lnTo>
                  <a:lnTo>
                    <a:pt x="2551176" y="91440"/>
                  </a:lnTo>
                  <a:lnTo>
                    <a:pt x="2549652" y="83820"/>
                  </a:lnTo>
                  <a:lnTo>
                    <a:pt x="2548128" y="89916"/>
                  </a:lnTo>
                  <a:lnTo>
                    <a:pt x="2546604" y="100584"/>
                  </a:lnTo>
                  <a:lnTo>
                    <a:pt x="2509909" y="102203"/>
                  </a:lnTo>
                  <a:lnTo>
                    <a:pt x="2477071" y="102108"/>
                  </a:lnTo>
                  <a:lnTo>
                    <a:pt x="2450806" y="99726"/>
                  </a:lnTo>
                  <a:lnTo>
                    <a:pt x="2433828" y="94488"/>
                  </a:lnTo>
                  <a:lnTo>
                    <a:pt x="2405107" y="88725"/>
                  </a:lnTo>
                  <a:lnTo>
                    <a:pt x="2354660" y="88320"/>
                  </a:lnTo>
                  <a:lnTo>
                    <a:pt x="2290989" y="91168"/>
                  </a:lnTo>
                  <a:lnTo>
                    <a:pt x="2222600" y="95163"/>
                  </a:lnTo>
                  <a:lnTo>
                    <a:pt x="2159127" y="98144"/>
                  </a:lnTo>
                  <a:lnTo>
                    <a:pt x="2105683" y="98166"/>
                  </a:lnTo>
                  <a:lnTo>
                    <a:pt x="2074164" y="92964"/>
                  </a:lnTo>
                  <a:lnTo>
                    <a:pt x="2050518" y="87558"/>
                  </a:lnTo>
                  <a:lnTo>
                    <a:pt x="2017585" y="86296"/>
                  </a:lnTo>
                  <a:lnTo>
                    <a:pt x="1977509" y="87606"/>
                  </a:lnTo>
                  <a:lnTo>
                    <a:pt x="1932432" y="89916"/>
                  </a:lnTo>
                  <a:lnTo>
                    <a:pt x="1923288" y="64008"/>
                  </a:lnTo>
                  <a:lnTo>
                    <a:pt x="1885188" y="80772"/>
                  </a:lnTo>
                  <a:lnTo>
                    <a:pt x="1885188" y="39624"/>
                  </a:lnTo>
                  <a:lnTo>
                    <a:pt x="1859280" y="91440"/>
                  </a:lnTo>
                  <a:lnTo>
                    <a:pt x="1834896" y="91440"/>
                  </a:lnTo>
                  <a:lnTo>
                    <a:pt x="1816608" y="64008"/>
                  </a:lnTo>
                  <a:lnTo>
                    <a:pt x="1793748" y="88392"/>
                  </a:lnTo>
                  <a:lnTo>
                    <a:pt x="1790700" y="88392"/>
                  </a:lnTo>
                  <a:lnTo>
                    <a:pt x="1784604" y="86868"/>
                  </a:lnTo>
                  <a:lnTo>
                    <a:pt x="1780032" y="85344"/>
                  </a:lnTo>
                  <a:lnTo>
                    <a:pt x="1769364" y="85344"/>
                  </a:lnTo>
                  <a:lnTo>
                    <a:pt x="1769364" y="42672"/>
                  </a:lnTo>
                  <a:lnTo>
                    <a:pt x="1749552" y="82296"/>
                  </a:lnTo>
                  <a:lnTo>
                    <a:pt x="1743456" y="82296"/>
                  </a:lnTo>
                  <a:lnTo>
                    <a:pt x="1738884" y="80772"/>
                  </a:lnTo>
                  <a:lnTo>
                    <a:pt x="1732788" y="80772"/>
                  </a:lnTo>
                  <a:lnTo>
                    <a:pt x="1732788" y="42672"/>
                  </a:lnTo>
                  <a:lnTo>
                    <a:pt x="1716024" y="77724"/>
                  </a:lnTo>
                  <a:lnTo>
                    <a:pt x="1709404" y="77462"/>
                  </a:lnTo>
                  <a:lnTo>
                    <a:pt x="1703070" y="76771"/>
                  </a:lnTo>
                  <a:lnTo>
                    <a:pt x="1696735" y="75795"/>
                  </a:lnTo>
                  <a:lnTo>
                    <a:pt x="1690116" y="74676"/>
                  </a:lnTo>
                  <a:lnTo>
                    <a:pt x="1677924" y="39624"/>
                  </a:lnTo>
                  <a:lnTo>
                    <a:pt x="1668780" y="73152"/>
                  </a:lnTo>
                  <a:lnTo>
                    <a:pt x="1662684" y="71628"/>
                  </a:lnTo>
                  <a:lnTo>
                    <a:pt x="1648968" y="71628"/>
                  </a:lnTo>
                  <a:lnTo>
                    <a:pt x="1627632" y="0"/>
                  </a:lnTo>
                  <a:lnTo>
                    <a:pt x="1627632" y="68580"/>
                  </a:lnTo>
                  <a:lnTo>
                    <a:pt x="1604533" y="66294"/>
                  </a:lnTo>
                  <a:lnTo>
                    <a:pt x="1557766" y="61722"/>
                  </a:lnTo>
                  <a:lnTo>
                    <a:pt x="1534668" y="59436"/>
                  </a:lnTo>
                  <a:lnTo>
                    <a:pt x="1534668" y="42672"/>
                  </a:lnTo>
                  <a:lnTo>
                    <a:pt x="1533286" y="39290"/>
                  </a:lnTo>
                  <a:lnTo>
                    <a:pt x="1531620" y="41910"/>
                  </a:lnTo>
                  <a:lnTo>
                    <a:pt x="1529953" y="49101"/>
                  </a:lnTo>
                  <a:lnTo>
                    <a:pt x="1528572" y="59436"/>
                  </a:lnTo>
                  <a:lnTo>
                    <a:pt x="1466492" y="53197"/>
                  </a:lnTo>
                  <a:lnTo>
                    <a:pt x="1413700" y="48387"/>
                  </a:lnTo>
                  <a:lnTo>
                    <a:pt x="1374909" y="45291"/>
                  </a:lnTo>
                  <a:lnTo>
                    <a:pt x="1354836" y="44196"/>
                  </a:lnTo>
                  <a:lnTo>
                    <a:pt x="1328631" y="43243"/>
                  </a:lnTo>
                  <a:lnTo>
                    <a:pt x="1283377" y="41148"/>
                  </a:lnTo>
                  <a:lnTo>
                    <a:pt x="1225677" y="39052"/>
                  </a:lnTo>
                  <a:lnTo>
                    <a:pt x="1162134" y="38100"/>
                  </a:lnTo>
                  <a:lnTo>
                    <a:pt x="1099354" y="39433"/>
                  </a:lnTo>
                  <a:lnTo>
                    <a:pt x="1043940" y="44196"/>
                  </a:lnTo>
                  <a:lnTo>
                    <a:pt x="996584" y="45777"/>
                  </a:lnTo>
                  <a:lnTo>
                    <a:pt x="942218" y="40054"/>
                  </a:lnTo>
                  <a:lnTo>
                    <a:pt x="885026" y="30919"/>
                  </a:lnTo>
                  <a:lnTo>
                    <a:pt x="829193" y="22264"/>
                  </a:lnTo>
                  <a:lnTo>
                    <a:pt x="778906" y="17981"/>
                  </a:lnTo>
                  <a:lnTo>
                    <a:pt x="738349" y="21962"/>
                  </a:lnTo>
                  <a:lnTo>
                    <a:pt x="711708" y="38100"/>
                  </a:lnTo>
                  <a:lnTo>
                    <a:pt x="707945" y="43529"/>
                  </a:lnTo>
                  <a:lnTo>
                    <a:pt x="703326" y="48387"/>
                  </a:lnTo>
                  <a:lnTo>
                    <a:pt x="697563" y="52673"/>
                  </a:lnTo>
                  <a:lnTo>
                    <a:pt x="690372" y="56388"/>
                  </a:lnTo>
                  <a:lnTo>
                    <a:pt x="690372" y="39624"/>
                  </a:lnTo>
                  <a:lnTo>
                    <a:pt x="678180" y="64008"/>
                  </a:lnTo>
                  <a:lnTo>
                    <a:pt x="668488" y="68556"/>
                  </a:lnTo>
                  <a:lnTo>
                    <a:pt x="657796" y="72961"/>
                  </a:lnTo>
                  <a:lnTo>
                    <a:pt x="646247" y="77081"/>
                  </a:lnTo>
                  <a:lnTo>
                    <a:pt x="633984" y="80772"/>
                  </a:lnTo>
                  <a:lnTo>
                    <a:pt x="624840" y="64008"/>
                  </a:lnTo>
                  <a:lnTo>
                    <a:pt x="600456" y="88392"/>
                  </a:lnTo>
                  <a:lnTo>
                    <a:pt x="585216" y="91440"/>
                  </a:lnTo>
                  <a:lnTo>
                    <a:pt x="576072" y="92964"/>
                  </a:lnTo>
                  <a:lnTo>
                    <a:pt x="576072" y="42672"/>
                  </a:lnTo>
                  <a:lnTo>
                    <a:pt x="550164" y="96012"/>
                  </a:lnTo>
                  <a:lnTo>
                    <a:pt x="544068" y="96012"/>
                  </a:lnTo>
                  <a:lnTo>
                    <a:pt x="544068" y="42672"/>
                  </a:lnTo>
                  <a:lnTo>
                    <a:pt x="513588" y="99060"/>
                  </a:lnTo>
                  <a:lnTo>
                    <a:pt x="505968" y="99060"/>
                  </a:lnTo>
                  <a:lnTo>
                    <a:pt x="486156" y="39624"/>
                  </a:lnTo>
                  <a:lnTo>
                    <a:pt x="469392" y="97536"/>
                  </a:lnTo>
                  <a:lnTo>
                    <a:pt x="466344" y="97536"/>
                  </a:lnTo>
                  <a:lnTo>
                    <a:pt x="438912" y="0"/>
                  </a:lnTo>
                  <a:lnTo>
                    <a:pt x="438912" y="89916"/>
                  </a:lnTo>
                  <a:lnTo>
                    <a:pt x="417433" y="88177"/>
                  </a:lnTo>
                  <a:lnTo>
                    <a:pt x="392811" y="87439"/>
                  </a:lnTo>
                  <a:lnTo>
                    <a:pt x="366474" y="87558"/>
                  </a:lnTo>
                  <a:lnTo>
                    <a:pt x="339852" y="88392"/>
                  </a:lnTo>
                  <a:lnTo>
                    <a:pt x="339852" y="202647"/>
                  </a:lnTo>
                  <a:lnTo>
                    <a:pt x="357361" y="204033"/>
                  </a:lnTo>
                  <a:lnTo>
                    <a:pt x="427807" y="210039"/>
                  </a:lnTo>
                  <a:lnTo>
                    <a:pt x="494974" y="216328"/>
                  </a:lnTo>
                  <a:lnTo>
                    <a:pt x="556152" y="222800"/>
                  </a:lnTo>
                  <a:lnTo>
                    <a:pt x="608631" y="229355"/>
                  </a:lnTo>
                  <a:lnTo>
                    <a:pt x="649702" y="235893"/>
                  </a:lnTo>
                  <a:lnTo>
                    <a:pt x="676656" y="242316"/>
                  </a:lnTo>
                  <a:lnTo>
                    <a:pt x="715431" y="249433"/>
                  </a:lnTo>
                  <a:lnTo>
                    <a:pt x="759005" y="249247"/>
                  </a:lnTo>
                  <a:lnTo>
                    <a:pt x="806018" y="244715"/>
                  </a:lnTo>
                  <a:lnTo>
                    <a:pt x="855110" y="238797"/>
                  </a:lnTo>
                  <a:lnTo>
                    <a:pt x="904922" y="234451"/>
                  </a:lnTo>
                  <a:lnTo>
                    <a:pt x="954095" y="234638"/>
                  </a:lnTo>
                  <a:lnTo>
                    <a:pt x="1001268" y="242316"/>
                  </a:lnTo>
                  <a:lnTo>
                    <a:pt x="1055736" y="250500"/>
                  </a:lnTo>
                  <a:lnTo>
                    <a:pt x="1111899" y="250387"/>
                  </a:lnTo>
                  <a:lnTo>
                    <a:pt x="1166622" y="246126"/>
                  </a:lnTo>
                  <a:lnTo>
                    <a:pt x="1216772" y="241864"/>
                  </a:lnTo>
                  <a:lnTo>
                    <a:pt x="1259219" y="241751"/>
                  </a:lnTo>
                  <a:lnTo>
                    <a:pt x="1290828" y="249936"/>
                  </a:lnTo>
                  <a:lnTo>
                    <a:pt x="1337881" y="258103"/>
                  </a:lnTo>
                  <a:lnTo>
                    <a:pt x="1396365" y="251269"/>
                  </a:lnTo>
                  <a:lnTo>
                    <a:pt x="1451991" y="244149"/>
                  </a:lnTo>
                  <a:lnTo>
                    <a:pt x="1490472" y="251460"/>
                  </a:lnTo>
                  <a:lnTo>
                    <a:pt x="1511927" y="264866"/>
                  </a:lnTo>
                  <a:lnTo>
                    <a:pt x="1531810" y="268414"/>
                  </a:lnTo>
                  <a:lnTo>
                    <a:pt x="1534668" y="268094"/>
                  </a:lnTo>
                  <a:lnTo>
                    <a:pt x="1534668" y="53340"/>
                  </a:lnTo>
                  <a:lnTo>
                    <a:pt x="1536192" y="48768"/>
                  </a:lnTo>
                  <a:lnTo>
                    <a:pt x="1536192" y="267924"/>
                  </a:lnTo>
                  <a:lnTo>
                    <a:pt x="1558837" y="265390"/>
                  </a:lnTo>
                  <a:lnTo>
                    <a:pt x="1601724" y="259080"/>
                  </a:lnTo>
                  <a:lnTo>
                    <a:pt x="1633301" y="254910"/>
                  </a:lnTo>
                  <a:lnTo>
                    <a:pt x="1652442" y="253520"/>
                  </a:lnTo>
                  <a:lnTo>
                    <a:pt x="1671949" y="255129"/>
                  </a:lnTo>
                  <a:lnTo>
                    <a:pt x="1704624" y="259957"/>
                  </a:lnTo>
                  <a:lnTo>
                    <a:pt x="1763268" y="268224"/>
                  </a:lnTo>
                  <a:lnTo>
                    <a:pt x="1821307" y="273409"/>
                  </a:lnTo>
                  <a:lnTo>
                    <a:pt x="1869948" y="273642"/>
                  </a:lnTo>
                  <a:lnTo>
                    <a:pt x="1913001" y="271081"/>
                  </a:lnTo>
                  <a:lnTo>
                    <a:pt x="1954276" y="267885"/>
                  </a:lnTo>
                  <a:lnTo>
                    <a:pt x="1997583" y="266213"/>
                  </a:lnTo>
                  <a:lnTo>
                    <a:pt x="2046732" y="268224"/>
                  </a:lnTo>
                  <a:lnTo>
                    <a:pt x="2112073" y="272391"/>
                  </a:lnTo>
                  <a:lnTo>
                    <a:pt x="2159127" y="272986"/>
                  </a:lnTo>
                  <a:lnTo>
                    <a:pt x="2201037" y="272724"/>
                  </a:lnTo>
                  <a:lnTo>
                    <a:pt x="2250948" y="274320"/>
                  </a:lnTo>
                  <a:lnTo>
                    <a:pt x="2303097" y="263913"/>
                  </a:lnTo>
                  <a:lnTo>
                    <a:pt x="2345817" y="240220"/>
                  </a:lnTo>
                  <a:lnTo>
                    <a:pt x="2383393" y="221384"/>
                  </a:lnTo>
                  <a:lnTo>
                    <a:pt x="2420112" y="225552"/>
                  </a:lnTo>
                  <a:lnTo>
                    <a:pt x="2460902" y="238220"/>
                  </a:lnTo>
                  <a:lnTo>
                    <a:pt x="2505265" y="236601"/>
                  </a:lnTo>
                  <a:lnTo>
                    <a:pt x="2545913" y="229838"/>
                  </a:lnTo>
                  <a:lnTo>
                    <a:pt x="2575560" y="227076"/>
                  </a:lnTo>
                  <a:lnTo>
                    <a:pt x="2595014" y="227290"/>
                  </a:lnTo>
                  <a:lnTo>
                    <a:pt x="2616898" y="226504"/>
                  </a:lnTo>
                  <a:lnTo>
                    <a:pt x="2648212" y="226004"/>
                  </a:lnTo>
                  <a:lnTo>
                    <a:pt x="2695956" y="227076"/>
                  </a:lnTo>
                  <a:lnTo>
                    <a:pt x="2749296" y="227629"/>
                  </a:lnTo>
                  <a:lnTo>
                    <a:pt x="2833116" y="227547"/>
                  </a:lnTo>
                  <a:lnTo>
                    <a:pt x="2867406" y="227290"/>
                  </a:lnTo>
                  <a:lnTo>
                    <a:pt x="2886456" y="227076"/>
                  </a:lnTo>
                  <a:lnTo>
                    <a:pt x="2961132" y="182557"/>
                  </a:lnTo>
                  <a:lnTo>
                    <a:pt x="2961132" y="178308"/>
                  </a:lnTo>
                  <a:lnTo>
                    <a:pt x="2965704" y="178308"/>
                  </a:lnTo>
                  <a:close/>
                </a:path>
                <a:path w="2966084" h="274320">
                  <a:moveTo>
                    <a:pt x="2965704" y="179832"/>
                  </a:moveTo>
                  <a:lnTo>
                    <a:pt x="2962656" y="179832"/>
                  </a:lnTo>
                  <a:lnTo>
                    <a:pt x="2961132" y="178308"/>
                  </a:lnTo>
                  <a:lnTo>
                    <a:pt x="2961132" y="182557"/>
                  </a:lnTo>
                  <a:lnTo>
                    <a:pt x="2965704" y="179832"/>
                  </a:lnTo>
                  <a:close/>
                </a:path>
              </a:pathLst>
            </a:custGeom>
            <a:solidFill>
              <a:srgbClr val="9FC0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82212" y="5652516"/>
              <a:ext cx="320039" cy="43281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56376" y="5747003"/>
              <a:ext cx="227076" cy="30175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95544" y="6348983"/>
              <a:ext cx="160020" cy="21793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26864" y="6365748"/>
              <a:ext cx="108204" cy="144780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7418832" y="4201667"/>
              <a:ext cx="1518285" cy="1527175"/>
            </a:xfrm>
            <a:custGeom>
              <a:avLst/>
              <a:gdLst/>
              <a:ahLst/>
              <a:cxnLst/>
              <a:rect l="l" t="t" r="r" b="b"/>
              <a:pathLst>
                <a:path w="1518284" h="1527175">
                  <a:moveTo>
                    <a:pt x="1517903" y="763523"/>
                  </a:moveTo>
                  <a:lnTo>
                    <a:pt x="1516410" y="715187"/>
                  </a:lnTo>
                  <a:lnTo>
                    <a:pt x="1511989" y="667657"/>
                  </a:lnTo>
                  <a:lnTo>
                    <a:pt x="1504730" y="621022"/>
                  </a:lnTo>
                  <a:lnTo>
                    <a:pt x="1494721" y="575370"/>
                  </a:lnTo>
                  <a:lnTo>
                    <a:pt x="1482051" y="530791"/>
                  </a:lnTo>
                  <a:lnTo>
                    <a:pt x="1466810" y="487374"/>
                  </a:lnTo>
                  <a:lnTo>
                    <a:pt x="1449086" y="445208"/>
                  </a:lnTo>
                  <a:lnTo>
                    <a:pt x="1428969" y="404381"/>
                  </a:lnTo>
                  <a:lnTo>
                    <a:pt x="1406547" y="364983"/>
                  </a:lnTo>
                  <a:lnTo>
                    <a:pt x="1381909" y="327102"/>
                  </a:lnTo>
                  <a:lnTo>
                    <a:pt x="1355144" y="290828"/>
                  </a:lnTo>
                  <a:lnTo>
                    <a:pt x="1326341" y="256250"/>
                  </a:lnTo>
                  <a:lnTo>
                    <a:pt x="1295590" y="223456"/>
                  </a:lnTo>
                  <a:lnTo>
                    <a:pt x="1262979" y="192535"/>
                  </a:lnTo>
                  <a:lnTo>
                    <a:pt x="1228596" y="163577"/>
                  </a:lnTo>
                  <a:lnTo>
                    <a:pt x="1192532" y="136670"/>
                  </a:lnTo>
                  <a:lnTo>
                    <a:pt x="1154875" y="111904"/>
                  </a:lnTo>
                  <a:lnTo>
                    <a:pt x="1115713" y="89367"/>
                  </a:lnTo>
                  <a:lnTo>
                    <a:pt x="1075137" y="69148"/>
                  </a:lnTo>
                  <a:lnTo>
                    <a:pt x="1033234" y="51336"/>
                  </a:lnTo>
                  <a:lnTo>
                    <a:pt x="990094" y="36021"/>
                  </a:lnTo>
                  <a:lnTo>
                    <a:pt x="945806" y="23290"/>
                  </a:lnTo>
                  <a:lnTo>
                    <a:pt x="900459" y="13234"/>
                  </a:lnTo>
                  <a:lnTo>
                    <a:pt x="854141" y="5941"/>
                  </a:lnTo>
                  <a:lnTo>
                    <a:pt x="806943" y="1500"/>
                  </a:lnTo>
                  <a:lnTo>
                    <a:pt x="758951" y="0"/>
                  </a:lnTo>
                  <a:lnTo>
                    <a:pt x="710960" y="1500"/>
                  </a:lnTo>
                  <a:lnTo>
                    <a:pt x="663761" y="5941"/>
                  </a:lnTo>
                  <a:lnTo>
                    <a:pt x="617444" y="13234"/>
                  </a:lnTo>
                  <a:lnTo>
                    <a:pt x="572097" y="23290"/>
                  </a:lnTo>
                  <a:lnTo>
                    <a:pt x="527809" y="36021"/>
                  </a:lnTo>
                  <a:lnTo>
                    <a:pt x="484669" y="51336"/>
                  </a:lnTo>
                  <a:lnTo>
                    <a:pt x="442766" y="69148"/>
                  </a:lnTo>
                  <a:lnTo>
                    <a:pt x="402190" y="89367"/>
                  </a:lnTo>
                  <a:lnTo>
                    <a:pt x="363028" y="111904"/>
                  </a:lnTo>
                  <a:lnTo>
                    <a:pt x="325371" y="136670"/>
                  </a:lnTo>
                  <a:lnTo>
                    <a:pt x="289307" y="163577"/>
                  </a:lnTo>
                  <a:lnTo>
                    <a:pt x="254924" y="192535"/>
                  </a:lnTo>
                  <a:lnTo>
                    <a:pt x="222313" y="223456"/>
                  </a:lnTo>
                  <a:lnTo>
                    <a:pt x="191562" y="256250"/>
                  </a:lnTo>
                  <a:lnTo>
                    <a:pt x="162759" y="290828"/>
                  </a:lnTo>
                  <a:lnTo>
                    <a:pt x="135994" y="327102"/>
                  </a:lnTo>
                  <a:lnTo>
                    <a:pt x="111356" y="364983"/>
                  </a:lnTo>
                  <a:lnTo>
                    <a:pt x="88934" y="404381"/>
                  </a:lnTo>
                  <a:lnTo>
                    <a:pt x="68816" y="445208"/>
                  </a:lnTo>
                  <a:lnTo>
                    <a:pt x="51093" y="487374"/>
                  </a:lnTo>
                  <a:lnTo>
                    <a:pt x="35852" y="530791"/>
                  </a:lnTo>
                  <a:lnTo>
                    <a:pt x="23182" y="575370"/>
                  </a:lnTo>
                  <a:lnTo>
                    <a:pt x="13173" y="621022"/>
                  </a:lnTo>
                  <a:lnTo>
                    <a:pt x="5914" y="667657"/>
                  </a:lnTo>
                  <a:lnTo>
                    <a:pt x="1493" y="715187"/>
                  </a:lnTo>
                  <a:lnTo>
                    <a:pt x="0" y="763523"/>
                  </a:lnTo>
                  <a:lnTo>
                    <a:pt x="1493" y="811697"/>
                  </a:lnTo>
                  <a:lnTo>
                    <a:pt x="5914" y="859090"/>
                  </a:lnTo>
                  <a:lnTo>
                    <a:pt x="13173" y="905612"/>
                  </a:lnTo>
                  <a:lnTo>
                    <a:pt x="23182" y="951173"/>
                  </a:lnTo>
                  <a:lnTo>
                    <a:pt x="35852" y="995682"/>
                  </a:lnTo>
                  <a:lnTo>
                    <a:pt x="51093" y="1039048"/>
                  </a:lnTo>
                  <a:lnTo>
                    <a:pt x="68816" y="1081182"/>
                  </a:lnTo>
                  <a:lnTo>
                    <a:pt x="88934" y="1121992"/>
                  </a:lnTo>
                  <a:lnTo>
                    <a:pt x="111356" y="1161387"/>
                  </a:lnTo>
                  <a:lnTo>
                    <a:pt x="135994" y="1199279"/>
                  </a:lnTo>
                  <a:lnTo>
                    <a:pt x="162759" y="1235575"/>
                  </a:lnTo>
                  <a:lnTo>
                    <a:pt x="191562" y="1270185"/>
                  </a:lnTo>
                  <a:lnTo>
                    <a:pt x="222313" y="1303019"/>
                  </a:lnTo>
                  <a:lnTo>
                    <a:pt x="254924" y="1333987"/>
                  </a:lnTo>
                  <a:lnTo>
                    <a:pt x="289307" y="1362998"/>
                  </a:lnTo>
                  <a:lnTo>
                    <a:pt x="325371" y="1389960"/>
                  </a:lnTo>
                  <a:lnTo>
                    <a:pt x="363028" y="1414785"/>
                  </a:lnTo>
                  <a:lnTo>
                    <a:pt x="402190" y="1437380"/>
                  </a:lnTo>
                  <a:lnTo>
                    <a:pt x="442766" y="1457657"/>
                  </a:lnTo>
                  <a:lnTo>
                    <a:pt x="484669" y="1475524"/>
                  </a:lnTo>
                  <a:lnTo>
                    <a:pt x="527809" y="1490890"/>
                  </a:lnTo>
                  <a:lnTo>
                    <a:pt x="572097" y="1503665"/>
                  </a:lnTo>
                  <a:lnTo>
                    <a:pt x="617444" y="1513759"/>
                  </a:lnTo>
                  <a:lnTo>
                    <a:pt x="663761" y="1521081"/>
                  </a:lnTo>
                  <a:lnTo>
                    <a:pt x="710960" y="1525541"/>
                  </a:lnTo>
                  <a:lnTo>
                    <a:pt x="758951" y="1527047"/>
                  </a:lnTo>
                  <a:lnTo>
                    <a:pt x="806943" y="1525541"/>
                  </a:lnTo>
                  <a:lnTo>
                    <a:pt x="854141" y="1521081"/>
                  </a:lnTo>
                  <a:lnTo>
                    <a:pt x="900459" y="1513759"/>
                  </a:lnTo>
                  <a:lnTo>
                    <a:pt x="945806" y="1503665"/>
                  </a:lnTo>
                  <a:lnTo>
                    <a:pt x="990094" y="1490890"/>
                  </a:lnTo>
                  <a:lnTo>
                    <a:pt x="1033234" y="1475524"/>
                  </a:lnTo>
                  <a:lnTo>
                    <a:pt x="1075137" y="1457657"/>
                  </a:lnTo>
                  <a:lnTo>
                    <a:pt x="1115713" y="1437380"/>
                  </a:lnTo>
                  <a:lnTo>
                    <a:pt x="1154875" y="1414785"/>
                  </a:lnTo>
                  <a:lnTo>
                    <a:pt x="1192532" y="1389960"/>
                  </a:lnTo>
                  <a:lnTo>
                    <a:pt x="1228596" y="1362998"/>
                  </a:lnTo>
                  <a:lnTo>
                    <a:pt x="1262979" y="1333987"/>
                  </a:lnTo>
                  <a:lnTo>
                    <a:pt x="1295590" y="1303019"/>
                  </a:lnTo>
                  <a:lnTo>
                    <a:pt x="1326341" y="1270185"/>
                  </a:lnTo>
                  <a:lnTo>
                    <a:pt x="1355144" y="1235575"/>
                  </a:lnTo>
                  <a:lnTo>
                    <a:pt x="1381909" y="1199279"/>
                  </a:lnTo>
                  <a:lnTo>
                    <a:pt x="1406547" y="1161387"/>
                  </a:lnTo>
                  <a:lnTo>
                    <a:pt x="1428969" y="1121992"/>
                  </a:lnTo>
                  <a:lnTo>
                    <a:pt x="1449086" y="1081182"/>
                  </a:lnTo>
                  <a:lnTo>
                    <a:pt x="1466810" y="1039048"/>
                  </a:lnTo>
                  <a:lnTo>
                    <a:pt x="1482051" y="995682"/>
                  </a:lnTo>
                  <a:lnTo>
                    <a:pt x="1494721" y="951173"/>
                  </a:lnTo>
                  <a:lnTo>
                    <a:pt x="1504730" y="905612"/>
                  </a:lnTo>
                  <a:lnTo>
                    <a:pt x="1511989" y="859090"/>
                  </a:lnTo>
                  <a:lnTo>
                    <a:pt x="1516410" y="811697"/>
                  </a:lnTo>
                  <a:lnTo>
                    <a:pt x="1517903" y="763523"/>
                  </a:lnTo>
                  <a:close/>
                </a:path>
              </a:pathLst>
            </a:custGeom>
            <a:solidFill>
              <a:srgbClr val="35B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418832" y="4212335"/>
              <a:ext cx="1203960" cy="1102360"/>
            </a:xfrm>
            <a:custGeom>
              <a:avLst/>
              <a:gdLst/>
              <a:ahLst/>
              <a:cxnLst/>
              <a:rect l="l" t="t" r="r" b="b"/>
              <a:pathLst>
                <a:path w="1203959" h="1102360">
                  <a:moveTo>
                    <a:pt x="1203959" y="338327"/>
                  </a:moveTo>
                  <a:lnTo>
                    <a:pt x="1201983" y="282892"/>
                  </a:lnTo>
                  <a:lnTo>
                    <a:pt x="1196149" y="228599"/>
                  </a:lnTo>
                  <a:lnTo>
                    <a:pt x="1186600" y="175450"/>
                  </a:lnTo>
                  <a:lnTo>
                    <a:pt x="1173479" y="123443"/>
                  </a:lnTo>
                  <a:lnTo>
                    <a:pt x="1132973" y="98740"/>
                  </a:lnTo>
                  <a:lnTo>
                    <a:pt x="1090786" y="76519"/>
                  </a:lnTo>
                  <a:lnTo>
                    <a:pt x="1047044" y="56895"/>
                  </a:lnTo>
                  <a:lnTo>
                    <a:pt x="1001872" y="39981"/>
                  </a:lnTo>
                  <a:lnTo>
                    <a:pt x="955395" y="25889"/>
                  </a:lnTo>
                  <a:lnTo>
                    <a:pt x="907739" y="14731"/>
                  </a:lnTo>
                  <a:lnTo>
                    <a:pt x="859030" y="6622"/>
                  </a:lnTo>
                  <a:lnTo>
                    <a:pt x="809392" y="1674"/>
                  </a:lnTo>
                  <a:lnTo>
                    <a:pt x="758951" y="0"/>
                  </a:lnTo>
                  <a:lnTo>
                    <a:pt x="710960" y="1500"/>
                  </a:lnTo>
                  <a:lnTo>
                    <a:pt x="663761" y="5941"/>
                  </a:lnTo>
                  <a:lnTo>
                    <a:pt x="617444" y="13234"/>
                  </a:lnTo>
                  <a:lnTo>
                    <a:pt x="572097" y="23290"/>
                  </a:lnTo>
                  <a:lnTo>
                    <a:pt x="527809" y="36021"/>
                  </a:lnTo>
                  <a:lnTo>
                    <a:pt x="484669" y="51336"/>
                  </a:lnTo>
                  <a:lnTo>
                    <a:pt x="442766" y="69148"/>
                  </a:lnTo>
                  <a:lnTo>
                    <a:pt x="402190" y="89367"/>
                  </a:lnTo>
                  <a:lnTo>
                    <a:pt x="363028" y="111904"/>
                  </a:lnTo>
                  <a:lnTo>
                    <a:pt x="325371" y="136670"/>
                  </a:lnTo>
                  <a:lnTo>
                    <a:pt x="289307" y="163577"/>
                  </a:lnTo>
                  <a:lnTo>
                    <a:pt x="254924" y="192535"/>
                  </a:lnTo>
                  <a:lnTo>
                    <a:pt x="222313" y="223456"/>
                  </a:lnTo>
                  <a:lnTo>
                    <a:pt x="191562" y="256250"/>
                  </a:lnTo>
                  <a:lnTo>
                    <a:pt x="162759" y="290828"/>
                  </a:lnTo>
                  <a:lnTo>
                    <a:pt x="135994" y="327102"/>
                  </a:lnTo>
                  <a:lnTo>
                    <a:pt x="111356" y="364983"/>
                  </a:lnTo>
                  <a:lnTo>
                    <a:pt x="88934" y="404381"/>
                  </a:lnTo>
                  <a:lnTo>
                    <a:pt x="68816" y="445208"/>
                  </a:lnTo>
                  <a:lnTo>
                    <a:pt x="51093" y="487374"/>
                  </a:lnTo>
                  <a:lnTo>
                    <a:pt x="35852" y="530791"/>
                  </a:lnTo>
                  <a:lnTo>
                    <a:pt x="23182" y="575370"/>
                  </a:lnTo>
                  <a:lnTo>
                    <a:pt x="13173" y="621022"/>
                  </a:lnTo>
                  <a:lnTo>
                    <a:pt x="5914" y="667657"/>
                  </a:lnTo>
                  <a:lnTo>
                    <a:pt x="1493" y="715187"/>
                  </a:lnTo>
                  <a:lnTo>
                    <a:pt x="0" y="763523"/>
                  </a:lnTo>
                  <a:lnTo>
                    <a:pt x="1976" y="818935"/>
                  </a:lnTo>
                  <a:lnTo>
                    <a:pt x="7810" y="873061"/>
                  </a:lnTo>
                  <a:lnTo>
                    <a:pt x="17359" y="925758"/>
                  </a:lnTo>
                  <a:lnTo>
                    <a:pt x="30479" y="976883"/>
                  </a:lnTo>
                  <a:lnTo>
                    <a:pt x="70936" y="1002041"/>
                  </a:lnTo>
                  <a:lnTo>
                    <a:pt x="112997" y="1024615"/>
                  </a:lnTo>
                  <a:lnTo>
                    <a:pt x="156576" y="1044504"/>
                  </a:lnTo>
                  <a:lnTo>
                    <a:pt x="201586" y="1061609"/>
                  </a:lnTo>
                  <a:lnTo>
                    <a:pt x="247937" y="1075828"/>
                  </a:lnTo>
                  <a:lnTo>
                    <a:pt x="295543" y="1087063"/>
                  </a:lnTo>
                  <a:lnTo>
                    <a:pt x="344315" y="1095212"/>
                  </a:lnTo>
                  <a:lnTo>
                    <a:pt x="394166" y="1100175"/>
                  </a:lnTo>
                  <a:lnTo>
                    <a:pt x="445007" y="1101851"/>
                  </a:lnTo>
                  <a:lnTo>
                    <a:pt x="492999" y="1100345"/>
                  </a:lnTo>
                  <a:lnTo>
                    <a:pt x="540197" y="1095885"/>
                  </a:lnTo>
                  <a:lnTo>
                    <a:pt x="586515" y="1088563"/>
                  </a:lnTo>
                  <a:lnTo>
                    <a:pt x="631862" y="1078469"/>
                  </a:lnTo>
                  <a:lnTo>
                    <a:pt x="676150" y="1065694"/>
                  </a:lnTo>
                  <a:lnTo>
                    <a:pt x="719290" y="1050328"/>
                  </a:lnTo>
                  <a:lnTo>
                    <a:pt x="761193" y="1032461"/>
                  </a:lnTo>
                  <a:lnTo>
                    <a:pt x="801769" y="1012185"/>
                  </a:lnTo>
                  <a:lnTo>
                    <a:pt x="840931" y="989589"/>
                  </a:lnTo>
                  <a:lnTo>
                    <a:pt x="878588" y="964764"/>
                  </a:lnTo>
                  <a:lnTo>
                    <a:pt x="914652" y="937802"/>
                  </a:lnTo>
                  <a:lnTo>
                    <a:pt x="949035" y="908791"/>
                  </a:lnTo>
                  <a:lnTo>
                    <a:pt x="981646" y="877823"/>
                  </a:lnTo>
                  <a:lnTo>
                    <a:pt x="1012397" y="844989"/>
                  </a:lnTo>
                  <a:lnTo>
                    <a:pt x="1041200" y="810379"/>
                  </a:lnTo>
                  <a:lnTo>
                    <a:pt x="1067965" y="774083"/>
                  </a:lnTo>
                  <a:lnTo>
                    <a:pt x="1092603" y="736191"/>
                  </a:lnTo>
                  <a:lnTo>
                    <a:pt x="1115025" y="696796"/>
                  </a:lnTo>
                  <a:lnTo>
                    <a:pt x="1135142" y="655986"/>
                  </a:lnTo>
                  <a:lnTo>
                    <a:pt x="1152866" y="613852"/>
                  </a:lnTo>
                  <a:lnTo>
                    <a:pt x="1168107" y="570486"/>
                  </a:lnTo>
                  <a:lnTo>
                    <a:pt x="1180777" y="525977"/>
                  </a:lnTo>
                  <a:lnTo>
                    <a:pt x="1190786" y="480416"/>
                  </a:lnTo>
                  <a:lnTo>
                    <a:pt x="1198045" y="433894"/>
                  </a:lnTo>
                  <a:lnTo>
                    <a:pt x="1202466" y="386501"/>
                  </a:lnTo>
                  <a:lnTo>
                    <a:pt x="1203959" y="338327"/>
                  </a:lnTo>
                  <a:close/>
                </a:path>
              </a:pathLst>
            </a:custGeom>
            <a:solidFill>
              <a:srgbClr val="38C9F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8055352" y="4460238"/>
            <a:ext cx="408305" cy="9309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5900" spc="-540">
                <a:solidFill>
                  <a:srgbClr val="FFFFFF"/>
                </a:solidFill>
                <a:latin typeface="Calibri"/>
                <a:cs typeface="Calibri"/>
              </a:rPr>
              <a:t>[ll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5288" rIns="0" bIns="0" rtlCol="0" vert="horz">
            <a:spAutoFit/>
          </a:bodyPr>
          <a:lstStyle/>
          <a:p>
            <a:pPr marL="3345179">
              <a:lnSpc>
                <a:spcPct val="100000"/>
              </a:lnSpc>
              <a:spcBef>
                <a:spcPts val="110"/>
              </a:spcBef>
            </a:pPr>
            <a:r>
              <a:rPr dirty="0" sz="5350" spc="-10">
                <a:solidFill>
                  <a:srgbClr val="FCBD00"/>
                </a:solidFill>
              </a:rPr>
              <a:t>Databases</a:t>
            </a:r>
            <a:endParaRPr sz="5350"/>
          </a:p>
        </p:txBody>
      </p:sp>
      <p:sp>
        <p:nvSpPr>
          <p:cNvPr id="62" name="object 62" descr=""/>
          <p:cNvSpPr txBox="1"/>
          <p:nvPr/>
        </p:nvSpPr>
        <p:spPr>
          <a:xfrm>
            <a:off x="6301229" y="6020813"/>
            <a:ext cx="357949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>
                <a:solidFill>
                  <a:srgbClr val="358FE2"/>
                </a:solidFill>
                <a:latin typeface="Calibri"/>
                <a:cs typeface="Calibri"/>
              </a:rPr>
              <a:t>Professor:</a:t>
            </a:r>
            <a:r>
              <a:rPr dirty="0" sz="2450" spc="-8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450">
                <a:solidFill>
                  <a:srgbClr val="358FE2"/>
                </a:solidFill>
                <a:latin typeface="Calibri"/>
                <a:cs typeface="Calibri"/>
              </a:rPr>
              <a:t>Nathan</a:t>
            </a:r>
            <a:r>
              <a:rPr dirty="0" sz="2450" spc="-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450" spc="-10">
                <a:solidFill>
                  <a:srgbClr val="358FE2"/>
                </a:solidFill>
                <a:latin typeface="Calibri"/>
                <a:cs typeface="Calibri"/>
              </a:rPr>
              <a:t>Abourbih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94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TRY</a:t>
            </a:r>
            <a:r>
              <a:rPr dirty="0" spc="-1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IT</a:t>
            </a:r>
            <a:r>
              <a:rPr dirty="0" spc="-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2AC2A1"/>
                </a:solidFill>
                <a:latin typeface="Calibri"/>
                <a:cs typeface="Calibri"/>
              </a:rPr>
              <a:t>YOURSELF</a:t>
            </a:r>
          </a:p>
          <a:p>
            <a:pPr marL="735965">
              <a:lnSpc>
                <a:spcPct val="100000"/>
              </a:lnSpc>
              <a:spcBef>
                <a:spcPts val="430"/>
              </a:spcBef>
            </a:pPr>
            <a:r>
              <a:rPr dirty="0" sz="1000" spc="-10">
                <a:solidFill>
                  <a:srgbClr val="FFFFFF"/>
                </a:solidFill>
              </a:rPr>
              <a:t>MYSQL</a:t>
            </a:r>
            <a:r>
              <a:rPr dirty="0" sz="1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</a:rPr>
              <a:t>-</a:t>
            </a:r>
            <a:r>
              <a:rPr dirty="0" sz="1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RETRIEVE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50">
                <a:solidFill>
                  <a:srgbClr val="FFFFFF"/>
                </a:solidFill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FROM</a:t>
            </a:r>
            <a:r>
              <a:rPr dirty="0" sz="1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FFFFFF"/>
                </a:solidFill>
              </a:rPr>
              <a:t>MULTIPLE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TABLES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7087" y="2114803"/>
            <a:ext cx="8819515" cy="365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ap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database,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write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query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to</a:t>
            </a:r>
            <a:r>
              <a:rPr dirty="0" sz="2200" spc="-1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satisfy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following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358FE2"/>
                </a:solidFill>
                <a:latin typeface="Calibri"/>
                <a:cs typeface="Calibri"/>
              </a:rPr>
              <a:t>requirements: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627" y="2994660"/>
            <a:ext cx="7630668" cy="9738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TRY</a:t>
            </a:r>
            <a:r>
              <a:rPr dirty="0" spc="-1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IT</a:t>
            </a:r>
            <a:r>
              <a:rPr dirty="0" spc="-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2AC2A1"/>
                </a:solidFill>
                <a:latin typeface="Calibri"/>
                <a:cs typeface="Calibri"/>
              </a:rPr>
              <a:t>YOURSELF</a:t>
            </a:r>
          </a:p>
          <a:p>
            <a:pPr marL="734695">
              <a:lnSpc>
                <a:spcPct val="100000"/>
              </a:lnSpc>
              <a:spcBef>
                <a:spcPts val="415"/>
              </a:spcBef>
            </a:pPr>
            <a:r>
              <a:rPr dirty="0" sz="1000" spc="-10">
                <a:solidFill>
                  <a:srgbClr val="FFFFFF"/>
                </a:solidFill>
              </a:rPr>
              <a:t>MYSQL</a:t>
            </a:r>
            <a:r>
              <a:rPr dirty="0" sz="1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</a:rPr>
              <a:t>-</a:t>
            </a:r>
            <a:r>
              <a:rPr dirty="0" sz="1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RETRIEVE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50">
                <a:solidFill>
                  <a:srgbClr val="FFFFFF"/>
                </a:solidFill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FROM</a:t>
            </a:r>
            <a:r>
              <a:rPr dirty="0" sz="1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FFFFFF"/>
                </a:solidFill>
              </a:rPr>
              <a:t>MULTIPLE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TABLES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563" y="2114803"/>
            <a:ext cx="8819515" cy="365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ap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database,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write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query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to</a:t>
            </a:r>
            <a:r>
              <a:rPr dirty="0" sz="2200" spc="-1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satisfy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following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358FE2"/>
                </a:solidFill>
                <a:latin typeface="Calibri"/>
                <a:cs typeface="Calibri"/>
              </a:rPr>
              <a:t>requirements: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2822447"/>
            <a:ext cx="8240267" cy="34442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574" y="1405826"/>
            <a:ext cx="7188834" cy="4349750"/>
            <a:chOff x="1294574" y="1405826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865118" y="5164828"/>
            <a:ext cx="1651000" cy="28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8765">
              <a:lnSpc>
                <a:spcPts val="844"/>
              </a:lnSpc>
            </a:pPr>
            <a:r>
              <a:rPr dirty="0" sz="750" spc="-525">
                <a:latin typeface="Arial Narrow"/>
                <a:cs typeface="Arial Narrow"/>
              </a:rPr>
              <a:t>M</a:t>
            </a:r>
            <a:r>
              <a:rPr dirty="0" sz="750" spc="45">
                <a:latin typeface="Arial Narrow"/>
                <a:cs typeface="Arial Narrow"/>
              </a:rPr>
              <a:t>©</a:t>
            </a:r>
            <a:r>
              <a:rPr dirty="0" sz="750" spc="-225">
                <a:latin typeface="Arial Narrow"/>
                <a:cs typeface="Arial Narrow"/>
              </a:rPr>
              <a:t>u</a:t>
            </a:r>
            <a:r>
              <a:rPr dirty="0" sz="750" spc="-130">
                <a:latin typeface="Arial Narrow"/>
                <a:cs typeface="Arial Narrow"/>
              </a:rPr>
              <a:t>2</a:t>
            </a:r>
            <a:r>
              <a:rPr dirty="0" sz="750" spc="-90">
                <a:latin typeface="Arial Narrow"/>
                <a:cs typeface="Arial Narrow"/>
              </a:rPr>
              <a:t>r</a:t>
            </a:r>
            <a:r>
              <a:rPr dirty="0" sz="750" spc="-265">
                <a:latin typeface="Arial Narrow"/>
                <a:cs typeface="Arial Narrow"/>
              </a:rPr>
              <a:t>0</a:t>
            </a:r>
            <a:r>
              <a:rPr dirty="0" sz="750" spc="-95">
                <a:latin typeface="Arial Narrow"/>
                <a:cs typeface="Arial Narrow"/>
              </a:rPr>
              <a:t>a</a:t>
            </a:r>
            <a:r>
              <a:rPr dirty="0" sz="750" spc="-265">
                <a:latin typeface="Arial Narrow"/>
                <a:cs typeface="Arial Narrow"/>
              </a:rPr>
              <a:t>1</a:t>
            </a:r>
            <a:r>
              <a:rPr dirty="0" sz="750" spc="-65">
                <a:latin typeface="Arial Narrow"/>
                <a:cs typeface="Arial Narrow"/>
              </a:rPr>
              <a:t>c</a:t>
            </a:r>
            <a:r>
              <a:rPr dirty="0" sz="750" spc="-300">
                <a:latin typeface="Arial Narrow"/>
                <a:cs typeface="Arial Narrow"/>
              </a:rPr>
              <a:t>5</a:t>
            </a:r>
            <a:r>
              <a:rPr dirty="0" sz="750" spc="-60">
                <a:latin typeface="Arial Narrow"/>
                <a:cs typeface="Arial Narrow"/>
              </a:rPr>
              <a:t>h</a:t>
            </a:r>
            <a:r>
              <a:rPr dirty="0" sz="750" spc="-140">
                <a:latin typeface="Arial Narrow"/>
                <a:cs typeface="Arial Narrow"/>
              </a:rPr>
              <a:t>,</a:t>
            </a:r>
            <a:r>
              <a:rPr dirty="0" sz="750" spc="-5">
                <a:latin typeface="Arial Narrow"/>
                <a:cs typeface="Arial Narrow"/>
              </a:rPr>
              <a:t>'</a:t>
            </a:r>
            <a:r>
              <a:rPr dirty="0" sz="750" spc="-125">
                <a:latin typeface="Arial Narrow"/>
                <a:cs typeface="Arial Narrow"/>
              </a:rPr>
              <a:t>s</a:t>
            </a:r>
            <a:r>
              <a:rPr dirty="0" sz="750" spc="-220">
                <a:latin typeface="Arial Narrow"/>
                <a:cs typeface="Arial Narrow"/>
              </a:rPr>
              <a:t>M</a:t>
            </a:r>
            <a:r>
              <a:rPr dirty="0" sz="750" spc="-315">
                <a:latin typeface="Arial Narrow"/>
                <a:cs typeface="Arial Narrow"/>
              </a:rPr>
              <a:t>M</a:t>
            </a:r>
            <a:r>
              <a:rPr dirty="0" sz="750" spc="-15">
                <a:latin typeface="Arial Narrow"/>
                <a:cs typeface="Arial Narrow"/>
              </a:rPr>
              <a:t>i</a:t>
            </a:r>
            <a:r>
              <a:rPr dirty="0" sz="750" spc="-150">
                <a:latin typeface="Arial Narrow"/>
                <a:cs typeface="Arial Narrow"/>
              </a:rPr>
              <a:t>k</a:t>
            </a:r>
            <a:r>
              <a:rPr dirty="0" sz="750" spc="-190">
                <a:latin typeface="Arial Narrow"/>
                <a:cs typeface="Arial Narrow"/>
              </a:rPr>
              <a:t>y</a:t>
            </a:r>
            <a:r>
              <a:rPr dirty="0" sz="750" spc="-180">
                <a:latin typeface="Arial Narrow"/>
                <a:cs typeface="Arial Narrow"/>
              </a:rPr>
              <a:t>e</a:t>
            </a:r>
            <a:r>
              <a:rPr dirty="0" sz="750" spc="-70">
                <a:latin typeface="Arial Narrow"/>
                <a:cs typeface="Arial Narrow"/>
              </a:rPr>
              <a:t>S</a:t>
            </a:r>
            <a:r>
              <a:rPr dirty="0" sz="750" spc="-459">
                <a:latin typeface="Arial Narrow"/>
                <a:cs typeface="Arial Narrow"/>
              </a:rPr>
              <a:t>M</a:t>
            </a:r>
            <a:r>
              <a:rPr dirty="0" sz="750" spc="-45">
                <a:latin typeface="Arial Narrow"/>
                <a:cs typeface="Arial Narrow"/>
              </a:rPr>
              <a:t>Q</a:t>
            </a:r>
            <a:r>
              <a:rPr dirty="0" sz="750" spc="-310">
                <a:latin typeface="Arial Narrow"/>
                <a:cs typeface="Arial Narrow"/>
              </a:rPr>
              <a:t>u</a:t>
            </a:r>
            <a:r>
              <a:rPr dirty="0" sz="750" spc="-45">
                <a:latin typeface="Arial Narrow"/>
                <a:cs typeface="Arial Narrow"/>
              </a:rPr>
              <a:t>L</a:t>
            </a:r>
            <a:r>
              <a:rPr dirty="0" sz="750" spc="-175">
                <a:latin typeface="Arial Narrow"/>
                <a:cs typeface="Arial Narrow"/>
              </a:rPr>
              <a:t>r</a:t>
            </a:r>
            <a:r>
              <a:rPr dirty="0" sz="750" spc="-15">
                <a:latin typeface="Arial Narrow"/>
                <a:cs typeface="Arial Narrow"/>
              </a:rPr>
              <a:t>,</a:t>
            </a:r>
            <a:r>
              <a:rPr dirty="0" sz="750" spc="-165">
                <a:latin typeface="Arial Narrow"/>
                <a:cs typeface="Arial Narrow"/>
              </a:rPr>
              <a:t>a</a:t>
            </a:r>
            <a:r>
              <a:rPr dirty="0" sz="750" spc="-300">
                <a:latin typeface="Arial Narrow"/>
                <a:cs typeface="Arial Narrow"/>
              </a:rPr>
              <a:t>C</a:t>
            </a:r>
            <a:r>
              <a:rPr dirty="0" sz="750" spc="-30">
                <a:latin typeface="Arial Narrow"/>
                <a:cs typeface="Arial Narrow"/>
              </a:rPr>
              <a:t>c</a:t>
            </a:r>
            <a:r>
              <a:rPr dirty="0" sz="750" spc="-335">
                <a:latin typeface="Arial Narrow"/>
                <a:cs typeface="Arial Narrow"/>
              </a:rPr>
              <a:t>4</a:t>
            </a:r>
            <a:r>
              <a:rPr dirty="0" sz="750" spc="-5">
                <a:latin typeface="Arial Narrow"/>
                <a:cs typeface="Arial Narrow"/>
              </a:rPr>
              <a:t>h</a:t>
            </a:r>
            <a:r>
              <a:rPr dirty="0" sz="750" spc="40">
                <a:latin typeface="Times New Roman"/>
                <a:cs typeface="Times New Roman"/>
              </a:rPr>
              <a:t> </a:t>
            </a:r>
            <a:r>
              <a:rPr dirty="0" sz="750" spc="-10">
                <a:latin typeface="Arial Narrow"/>
                <a:cs typeface="Arial Narrow"/>
              </a:rPr>
              <a:t>&amp;</a:t>
            </a:r>
            <a:r>
              <a:rPr dirty="0" sz="750" spc="-25">
                <a:latin typeface="Times New Roman"/>
                <a:cs typeface="Times New Roman"/>
              </a:rPr>
              <a:t> </a:t>
            </a:r>
            <a:r>
              <a:rPr dirty="0" sz="750" spc="-10">
                <a:latin typeface="Arial Narrow"/>
                <a:cs typeface="Arial Narrow"/>
              </a:rPr>
              <a:t>Associates,</a:t>
            </a:r>
            <a:r>
              <a:rPr dirty="0" sz="750" spc="75">
                <a:latin typeface="Times New Roman"/>
                <a:cs typeface="Times New Roman"/>
              </a:rPr>
              <a:t> </a:t>
            </a:r>
            <a:r>
              <a:rPr dirty="0" sz="750" spc="-20">
                <a:latin typeface="Arial Narrow"/>
                <a:cs typeface="Arial Narrow"/>
              </a:rPr>
              <a:t>Inc.</a:t>
            </a:r>
            <a:endParaRPr sz="7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dirty="0" sz="750">
                <a:latin typeface="Arial Narrow"/>
                <a:cs typeface="Arial Narrow"/>
              </a:rPr>
              <a:t>Slide</a:t>
            </a:r>
            <a:r>
              <a:rPr dirty="0" sz="750" spc="-45">
                <a:latin typeface="Times New Roman"/>
                <a:cs typeface="Times New Roman"/>
              </a:rPr>
              <a:t> </a:t>
            </a:r>
            <a:r>
              <a:rPr dirty="0" sz="750" spc="-25">
                <a:latin typeface="Arial Narrow"/>
                <a:cs typeface="Arial Narrow"/>
              </a:rPr>
              <a:t>12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62987" y="1593798"/>
            <a:ext cx="4007485" cy="3270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statement</a:t>
            </a:r>
            <a:r>
              <a:rPr dirty="0" sz="1950" spc="5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that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joins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four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tables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49499" y="1935525"/>
            <a:ext cx="4952365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SELECT</a:t>
            </a:r>
            <a:r>
              <a:rPr dirty="0" sz="1300" spc="9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vendor_name,</a:t>
            </a:r>
            <a:r>
              <a:rPr dirty="0" sz="1300" spc="9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invoice_number,</a:t>
            </a:r>
            <a:r>
              <a:rPr dirty="0" sz="1300" spc="8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invoice_date,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751834" y="2126025"/>
            <a:ext cx="3745229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line_item_amount,</a:t>
            </a:r>
            <a:r>
              <a:rPr dirty="0" sz="1300" spc="14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account_description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349499" y="2315000"/>
            <a:ext cx="1433830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FROM</a:t>
            </a:r>
            <a:r>
              <a:rPr dirty="0" sz="1300" spc="5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vendors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spc="-50" b="1">
                <a:latin typeface="Courier New"/>
                <a:cs typeface="Courier New"/>
              </a:rPr>
              <a:t>v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751834" y="2505500"/>
            <a:ext cx="1534160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JOIN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invoices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spc="-50" b="1">
                <a:latin typeface="Courier New"/>
                <a:cs typeface="Courier New"/>
              </a:rPr>
              <a:t>i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154169" y="2694476"/>
            <a:ext cx="2841625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ON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v.vendor_id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=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i.vendor_id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751834" y="2884976"/>
            <a:ext cx="2640330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JOIN</a:t>
            </a:r>
            <a:r>
              <a:rPr dirty="0" sz="1300" spc="9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invoice_line_items</a:t>
            </a:r>
            <a:r>
              <a:rPr dirty="0" sz="1300" spc="95" b="1">
                <a:latin typeface="Courier New"/>
                <a:cs typeface="Courier New"/>
              </a:rPr>
              <a:t> </a:t>
            </a:r>
            <a:r>
              <a:rPr dirty="0" sz="1300" spc="-25" b="1">
                <a:latin typeface="Courier New"/>
                <a:cs typeface="Courier New"/>
              </a:rPr>
              <a:t>li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154169" y="3073952"/>
            <a:ext cx="3141980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ON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i.invoice_id</a:t>
            </a:r>
            <a:r>
              <a:rPr dirty="0" sz="1300" spc="5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=</a:t>
            </a:r>
            <a:r>
              <a:rPr dirty="0" sz="1300" spc="5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li.invoice_id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349499" y="3264452"/>
            <a:ext cx="5455285" cy="79438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414655">
              <a:lnSpc>
                <a:spcPts val="1525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JOIN</a:t>
            </a:r>
            <a:r>
              <a:rPr dirty="0" sz="1300" spc="11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general_ledger_accounts</a:t>
            </a:r>
            <a:r>
              <a:rPr dirty="0" sz="1300" spc="114" b="1">
                <a:latin typeface="Courier New"/>
                <a:cs typeface="Courier New"/>
              </a:rPr>
              <a:t> </a:t>
            </a:r>
            <a:r>
              <a:rPr dirty="0" sz="1300" spc="-25" b="1">
                <a:latin typeface="Courier New"/>
                <a:cs typeface="Courier New"/>
              </a:rPr>
              <a:t>gl</a:t>
            </a:r>
            <a:endParaRPr sz="1300">
              <a:latin typeface="Courier New"/>
              <a:cs typeface="Courier New"/>
            </a:endParaRPr>
          </a:p>
          <a:p>
            <a:pPr marL="817244">
              <a:lnSpc>
                <a:spcPts val="1495"/>
              </a:lnSpc>
            </a:pPr>
            <a:r>
              <a:rPr dirty="0" sz="1300" b="1">
                <a:latin typeface="Courier New"/>
                <a:cs typeface="Courier New"/>
              </a:rPr>
              <a:t>ON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li.account_number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=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gl.account_number</a:t>
            </a:r>
            <a:endParaRPr sz="1300">
              <a:latin typeface="Courier New"/>
              <a:cs typeface="Courier New"/>
            </a:endParaRPr>
          </a:p>
          <a:p>
            <a:pPr marL="12700" marR="5080">
              <a:lnSpc>
                <a:spcPts val="1490"/>
              </a:lnSpc>
              <a:spcBef>
                <a:spcPts val="75"/>
              </a:spcBef>
            </a:pPr>
            <a:r>
              <a:rPr dirty="0" sz="1300" b="1">
                <a:latin typeface="Courier New"/>
                <a:cs typeface="Courier New"/>
              </a:rPr>
              <a:t>WHERE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invoice_total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-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payment_total</a:t>
            </a:r>
            <a:r>
              <a:rPr dirty="0" sz="1300" spc="5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-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credit_total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&gt;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spc="-50" b="1">
                <a:latin typeface="Courier New"/>
                <a:cs typeface="Courier New"/>
              </a:rPr>
              <a:t>0 </a:t>
            </a:r>
            <a:r>
              <a:rPr dirty="0" sz="1300" b="1">
                <a:latin typeface="Courier New"/>
                <a:cs typeface="Courier New"/>
              </a:rPr>
              <a:t>ORDER</a:t>
            </a:r>
            <a:r>
              <a:rPr dirty="0" sz="1300" spc="7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BY</a:t>
            </a:r>
            <a:r>
              <a:rPr dirty="0" sz="1300" spc="7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vendor_name,</a:t>
            </a:r>
            <a:r>
              <a:rPr dirty="0" sz="1300" spc="7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line_item_amount</a:t>
            </a:r>
            <a:r>
              <a:rPr dirty="0" sz="1300" spc="75" b="1">
                <a:latin typeface="Courier New"/>
                <a:cs typeface="Courier New"/>
              </a:rPr>
              <a:t> </a:t>
            </a:r>
            <a:r>
              <a:rPr dirty="0" sz="1300" spc="-20" b="1">
                <a:latin typeface="Courier New"/>
                <a:cs typeface="Courier New"/>
              </a:rPr>
              <a:t>DESC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7044" y="4134611"/>
            <a:ext cx="5346191" cy="154076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2349499" y="5691279"/>
            <a:ext cx="930910" cy="2254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b="1">
                <a:latin typeface="Courier New"/>
                <a:cs typeface="Courier New"/>
              </a:rPr>
              <a:t>(11</a:t>
            </a:r>
            <a:r>
              <a:rPr dirty="0" sz="1300" spc="3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rows)</a:t>
            </a:r>
            <a:endParaRPr sz="1300">
              <a:latin typeface="Courier New"/>
              <a:cs typeface="Courier New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2723388" y="2375916"/>
            <a:ext cx="3188335" cy="1292860"/>
            <a:chOff x="2723388" y="2375916"/>
            <a:chExt cx="3188335" cy="1292860"/>
          </a:xfrm>
        </p:grpSpPr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3388" y="2563368"/>
              <a:ext cx="1629155" cy="14935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23388" y="2941320"/>
              <a:ext cx="2714244" cy="14935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3388" y="3314700"/>
              <a:ext cx="457200" cy="15087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6768" y="3131820"/>
              <a:ext cx="341375" cy="15087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6768" y="2749296"/>
              <a:ext cx="565404" cy="14630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4828" y="2375916"/>
              <a:ext cx="1039367" cy="14935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60036" y="2749296"/>
              <a:ext cx="173736" cy="15087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5764" y="3128772"/>
              <a:ext cx="175260" cy="14935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08804" y="3131820"/>
              <a:ext cx="341375" cy="14630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89148" y="3514344"/>
              <a:ext cx="644651" cy="15392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4116" y="3319272"/>
              <a:ext cx="2697479" cy="15392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45252" y="3511296"/>
              <a:ext cx="312420" cy="149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7497" y="1265935"/>
            <a:ext cx="415226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Multiple</a:t>
            </a:r>
            <a:r>
              <a:rPr dirty="0" spc="-140">
                <a:latin typeface="Times New Roman"/>
                <a:cs typeface="Times New Roman"/>
              </a:rPr>
              <a:t> </a:t>
            </a:r>
            <a:r>
              <a:rPr dirty="0"/>
              <a:t>Join</a:t>
            </a:r>
            <a:r>
              <a:rPr dirty="0" spc="-145">
                <a:latin typeface="Times New Roman"/>
                <a:cs typeface="Times New Roman"/>
              </a:rPr>
              <a:t> </a:t>
            </a:r>
            <a:r>
              <a:rPr dirty="0" spc="-10"/>
              <a:t>Conditions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68527" y="2117851"/>
            <a:ext cx="7284084" cy="9321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1800"/>
              </a:lnSpc>
              <a:spcBef>
                <a:spcPts val="85"/>
              </a:spcBef>
            </a:pP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Although</a:t>
            </a:r>
            <a:r>
              <a:rPr dirty="0" sz="1950" spc="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a</a:t>
            </a:r>
            <a:r>
              <a:rPr dirty="0" sz="195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join</a:t>
            </a:r>
            <a:r>
              <a:rPr dirty="0" sz="1950" spc="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condition</a:t>
            </a:r>
            <a:r>
              <a:rPr dirty="0" sz="1950" spc="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typically</a:t>
            </a:r>
            <a:r>
              <a:rPr dirty="0" sz="1950" spc="-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consists</a:t>
            </a:r>
            <a:r>
              <a:rPr dirty="0" sz="1950" spc="-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of</a:t>
            </a:r>
            <a:r>
              <a:rPr dirty="0" sz="1950" spc="-1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a</a:t>
            </a:r>
            <a:r>
              <a:rPr dirty="0" sz="195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single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comparison,</a:t>
            </a:r>
            <a:r>
              <a:rPr dirty="0" sz="1950" spc="-1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 spc="-25">
                <a:solidFill>
                  <a:srgbClr val="2AC2A1"/>
                </a:solidFill>
                <a:latin typeface="Calibri"/>
                <a:cs typeface="Calibri"/>
              </a:rPr>
              <a:t>you</a:t>
            </a:r>
            <a:r>
              <a:rPr dirty="0" sz="195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can</a:t>
            </a:r>
            <a:r>
              <a:rPr dirty="0" sz="1950" spc="-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include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two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or</a:t>
            </a:r>
            <a:r>
              <a:rPr dirty="0" sz="1950" spc="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more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comparisons</a:t>
            </a:r>
            <a:r>
              <a:rPr dirty="0" sz="195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in</a:t>
            </a:r>
            <a:r>
              <a:rPr dirty="0" sz="1950" spc="-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a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join</a:t>
            </a:r>
            <a:r>
              <a:rPr dirty="0" sz="1950" spc="-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condition</a:t>
            </a:r>
            <a:r>
              <a:rPr dirty="0" sz="1950" spc="-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using</a:t>
            </a:r>
            <a:r>
              <a:rPr dirty="0" sz="1950" spc="-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 spc="-25">
                <a:solidFill>
                  <a:srgbClr val="2AC2A1"/>
                </a:solidFill>
                <a:latin typeface="Calibri"/>
                <a:cs typeface="Calibri"/>
              </a:rPr>
              <a:t>AND</a:t>
            </a:r>
            <a:r>
              <a:rPr dirty="0" sz="195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and</a:t>
            </a:r>
            <a:r>
              <a:rPr dirty="0" sz="1950" spc="-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OR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2AC2A1"/>
                </a:solidFill>
                <a:latin typeface="Calibri"/>
                <a:cs typeface="Calibri"/>
              </a:rPr>
              <a:t>operators.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2919" y="3310127"/>
            <a:ext cx="5412105" cy="3089275"/>
            <a:chOff x="502919" y="3310127"/>
            <a:chExt cx="5412105" cy="3089275"/>
          </a:xfrm>
        </p:grpSpPr>
        <p:sp>
          <p:nvSpPr>
            <p:cNvPr id="5" name="object 5" descr=""/>
            <p:cNvSpPr/>
            <p:nvPr/>
          </p:nvSpPr>
          <p:spPr>
            <a:xfrm>
              <a:off x="1019555" y="3310127"/>
              <a:ext cx="4328160" cy="2865120"/>
            </a:xfrm>
            <a:custGeom>
              <a:avLst/>
              <a:gdLst/>
              <a:ahLst/>
              <a:cxnLst/>
              <a:rect l="l" t="t" r="r" b="b"/>
              <a:pathLst>
                <a:path w="4328160" h="2865120">
                  <a:moveTo>
                    <a:pt x="4328159" y="2865119"/>
                  </a:moveTo>
                  <a:lnTo>
                    <a:pt x="4328159" y="89915"/>
                  </a:lnTo>
                  <a:lnTo>
                    <a:pt x="4322968" y="52077"/>
                  </a:lnTo>
                  <a:lnTo>
                    <a:pt x="4280582" y="6119"/>
                  </a:lnTo>
                  <a:lnTo>
                    <a:pt x="4242815" y="0"/>
                  </a:lnTo>
                  <a:lnTo>
                    <a:pt x="114299" y="0"/>
                  </a:lnTo>
                  <a:lnTo>
                    <a:pt x="72008" y="6119"/>
                  </a:lnTo>
                  <a:lnTo>
                    <a:pt x="35432" y="23812"/>
                  </a:lnTo>
                  <a:lnTo>
                    <a:pt x="9715" y="52077"/>
                  </a:lnTo>
                  <a:lnTo>
                    <a:pt x="0" y="89915"/>
                  </a:lnTo>
                  <a:lnTo>
                    <a:pt x="0" y="2865119"/>
                  </a:lnTo>
                  <a:lnTo>
                    <a:pt x="4328159" y="286511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02919" y="6141719"/>
              <a:ext cx="5412105" cy="257810"/>
            </a:xfrm>
            <a:custGeom>
              <a:avLst/>
              <a:gdLst/>
              <a:ahLst/>
              <a:cxnLst/>
              <a:rect l="l" t="t" r="r" b="b"/>
              <a:pathLst>
                <a:path w="5412105" h="257810">
                  <a:moveTo>
                    <a:pt x="5411723" y="156971"/>
                  </a:moveTo>
                  <a:lnTo>
                    <a:pt x="5402579" y="156971"/>
                  </a:lnTo>
                  <a:lnTo>
                    <a:pt x="5402579" y="36575"/>
                  </a:lnTo>
                  <a:lnTo>
                    <a:pt x="5399984" y="18645"/>
                  </a:lnTo>
                  <a:lnTo>
                    <a:pt x="5392102" y="7429"/>
                  </a:lnTo>
                  <a:lnTo>
                    <a:pt x="5378791" y="1643"/>
                  </a:lnTo>
                  <a:lnTo>
                    <a:pt x="5359907" y="0"/>
                  </a:lnTo>
                  <a:lnTo>
                    <a:pt x="56387" y="0"/>
                  </a:lnTo>
                  <a:lnTo>
                    <a:pt x="35361" y="1643"/>
                  </a:lnTo>
                  <a:lnTo>
                    <a:pt x="17335" y="7429"/>
                  </a:lnTo>
                  <a:lnTo>
                    <a:pt x="4738" y="18645"/>
                  </a:lnTo>
                  <a:lnTo>
                    <a:pt x="0" y="36575"/>
                  </a:lnTo>
                  <a:lnTo>
                    <a:pt x="0" y="156971"/>
                  </a:lnTo>
                  <a:lnTo>
                    <a:pt x="4571" y="156971"/>
                  </a:lnTo>
                  <a:lnTo>
                    <a:pt x="81557" y="215122"/>
                  </a:lnTo>
                  <a:lnTo>
                    <a:pt x="128968" y="244982"/>
                  </a:lnTo>
                  <a:lnTo>
                    <a:pt x="166377" y="255984"/>
                  </a:lnTo>
                  <a:lnTo>
                    <a:pt x="213359" y="257555"/>
                  </a:lnTo>
                  <a:lnTo>
                    <a:pt x="5202935" y="257555"/>
                  </a:lnTo>
                  <a:lnTo>
                    <a:pt x="5268348" y="241839"/>
                  </a:lnTo>
                  <a:lnTo>
                    <a:pt x="5336476" y="207263"/>
                  </a:lnTo>
                  <a:lnTo>
                    <a:pt x="5390030" y="172688"/>
                  </a:lnTo>
                  <a:lnTo>
                    <a:pt x="5411723" y="1569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66999" y="6141719"/>
              <a:ext cx="1097280" cy="85725"/>
            </a:xfrm>
            <a:custGeom>
              <a:avLst/>
              <a:gdLst/>
              <a:ahLst/>
              <a:cxnLst/>
              <a:rect l="l" t="t" r="r" b="b"/>
              <a:pathLst>
                <a:path w="1097279" h="85725">
                  <a:moveTo>
                    <a:pt x="1097279" y="0"/>
                  </a:moveTo>
                  <a:lnTo>
                    <a:pt x="0" y="0"/>
                  </a:lnTo>
                  <a:lnTo>
                    <a:pt x="1238" y="13334"/>
                  </a:lnTo>
                  <a:lnTo>
                    <a:pt x="9905" y="42671"/>
                  </a:lnTo>
                  <a:lnTo>
                    <a:pt x="33432" y="72008"/>
                  </a:lnTo>
                  <a:lnTo>
                    <a:pt x="79247" y="85343"/>
                  </a:lnTo>
                  <a:lnTo>
                    <a:pt x="1019555" y="85343"/>
                  </a:lnTo>
                  <a:lnTo>
                    <a:pt x="1064490" y="84010"/>
                  </a:lnTo>
                  <a:lnTo>
                    <a:pt x="1087564" y="74675"/>
                  </a:lnTo>
                  <a:lnTo>
                    <a:pt x="1096065" y="49339"/>
                  </a:lnTo>
                  <a:lnTo>
                    <a:pt x="109727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347" y="5489447"/>
              <a:ext cx="3874008" cy="38557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456943" y="5602223"/>
              <a:ext cx="142240" cy="160020"/>
            </a:xfrm>
            <a:custGeom>
              <a:avLst/>
              <a:gdLst/>
              <a:ahLst/>
              <a:cxnLst/>
              <a:rect l="l" t="t" r="r" b="b"/>
              <a:pathLst>
                <a:path w="142240" h="160020">
                  <a:moveTo>
                    <a:pt x="141731" y="79247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141731" y="79247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740407" y="5672327"/>
              <a:ext cx="3118485" cy="15240"/>
            </a:xfrm>
            <a:custGeom>
              <a:avLst/>
              <a:gdLst/>
              <a:ahLst/>
              <a:cxnLst/>
              <a:rect l="l" t="t" r="r" b="b"/>
              <a:pathLst>
                <a:path w="3118485" h="15239">
                  <a:moveTo>
                    <a:pt x="3118103" y="12191"/>
                  </a:moveTo>
                  <a:lnTo>
                    <a:pt x="3118103" y="3047"/>
                  </a:lnTo>
                  <a:lnTo>
                    <a:pt x="3115055" y="0"/>
                  </a:lnTo>
                  <a:lnTo>
                    <a:pt x="3047" y="0"/>
                  </a:lnTo>
                  <a:lnTo>
                    <a:pt x="0" y="3047"/>
                  </a:lnTo>
                  <a:lnTo>
                    <a:pt x="0" y="7619"/>
                  </a:lnTo>
                  <a:lnTo>
                    <a:pt x="0" y="12191"/>
                  </a:lnTo>
                  <a:lnTo>
                    <a:pt x="3047" y="15239"/>
                  </a:lnTo>
                  <a:lnTo>
                    <a:pt x="3115055" y="15239"/>
                  </a:lnTo>
                  <a:lnTo>
                    <a:pt x="3118103" y="1219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943858" y="3586986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137602" y="3386328"/>
            <a:ext cx="8571865" cy="3171825"/>
            <a:chOff x="1137602" y="3386328"/>
            <a:chExt cx="8571865" cy="3171825"/>
          </a:xfrm>
        </p:grpSpPr>
        <p:sp>
          <p:nvSpPr>
            <p:cNvPr id="13" name="object 13" descr=""/>
            <p:cNvSpPr/>
            <p:nvPr/>
          </p:nvSpPr>
          <p:spPr>
            <a:xfrm>
              <a:off x="1142999" y="3450336"/>
              <a:ext cx="4133215" cy="2533015"/>
            </a:xfrm>
            <a:custGeom>
              <a:avLst/>
              <a:gdLst/>
              <a:ahLst/>
              <a:cxnLst/>
              <a:rect l="l" t="t" r="r" b="b"/>
              <a:pathLst>
                <a:path w="4133215" h="2533015">
                  <a:moveTo>
                    <a:pt x="4133087" y="2441447"/>
                  </a:moveTo>
                  <a:lnTo>
                    <a:pt x="4133087" y="89915"/>
                  </a:lnTo>
                  <a:lnTo>
                    <a:pt x="4125872" y="54649"/>
                  </a:lnTo>
                  <a:lnTo>
                    <a:pt x="4106227" y="26098"/>
                  </a:lnTo>
                  <a:lnTo>
                    <a:pt x="4077152" y="6977"/>
                  </a:lnTo>
                  <a:lnTo>
                    <a:pt x="4041647" y="0"/>
                  </a:lnTo>
                  <a:lnTo>
                    <a:pt x="89915" y="0"/>
                  </a:lnTo>
                  <a:lnTo>
                    <a:pt x="55292" y="6977"/>
                  </a:lnTo>
                  <a:lnTo>
                    <a:pt x="26669" y="26098"/>
                  </a:lnTo>
                  <a:lnTo>
                    <a:pt x="7191" y="54649"/>
                  </a:lnTo>
                  <a:lnTo>
                    <a:pt x="0" y="89915"/>
                  </a:lnTo>
                  <a:lnTo>
                    <a:pt x="0" y="2441447"/>
                  </a:lnTo>
                  <a:lnTo>
                    <a:pt x="7191" y="2476952"/>
                  </a:lnTo>
                  <a:lnTo>
                    <a:pt x="26669" y="2506027"/>
                  </a:lnTo>
                  <a:lnTo>
                    <a:pt x="55292" y="2525672"/>
                  </a:lnTo>
                  <a:lnTo>
                    <a:pt x="89915" y="2532887"/>
                  </a:lnTo>
                  <a:lnTo>
                    <a:pt x="4041647" y="2532887"/>
                  </a:lnTo>
                  <a:lnTo>
                    <a:pt x="4077152" y="2525672"/>
                  </a:lnTo>
                  <a:lnTo>
                    <a:pt x="4106227" y="2506027"/>
                  </a:lnTo>
                  <a:lnTo>
                    <a:pt x="4125872" y="2476952"/>
                  </a:lnTo>
                  <a:lnTo>
                    <a:pt x="4133087" y="2441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142999" y="3450336"/>
              <a:ext cx="4133215" cy="2533015"/>
            </a:xfrm>
            <a:custGeom>
              <a:avLst/>
              <a:gdLst/>
              <a:ahLst/>
              <a:cxnLst/>
              <a:rect l="l" t="t" r="r" b="b"/>
              <a:pathLst>
                <a:path w="4133215" h="2533015">
                  <a:moveTo>
                    <a:pt x="0" y="89915"/>
                  </a:moveTo>
                  <a:lnTo>
                    <a:pt x="7191" y="54649"/>
                  </a:lnTo>
                  <a:lnTo>
                    <a:pt x="26669" y="26098"/>
                  </a:lnTo>
                  <a:lnTo>
                    <a:pt x="55292" y="6977"/>
                  </a:lnTo>
                  <a:lnTo>
                    <a:pt x="89915" y="0"/>
                  </a:lnTo>
                  <a:lnTo>
                    <a:pt x="4041647" y="0"/>
                  </a:lnTo>
                  <a:lnTo>
                    <a:pt x="4077152" y="6977"/>
                  </a:lnTo>
                  <a:lnTo>
                    <a:pt x="4106227" y="26098"/>
                  </a:lnTo>
                  <a:lnTo>
                    <a:pt x="4125872" y="54649"/>
                  </a:lnTo>
                  <a:lnTo>
                    <a:pt x="4133087" y="89915"/>
                  </a:lnTo>
                  <a:lnTo>
                    <a:pt x="4133087" y="2441447"/>
                  </a:lnTo>
                  <a:lnTo>
                    <a:pt x="4125872" y="2476952"/>
                  </a:lnTo>
                  <a:lnTo>
                    <a:pt x="4106227" y="2506027"/>
                  </a:lnTo>
                  <a:lnTo>
                    <a:pt x="4077152" y="2525672"/>
                  </a:lnTo>
                  <a:lnTo>
                    <a:pt x="4041647" y="2532887"/>
                  </a:lnTo>
                  <a:lnTo>
                    <a:pt x="89915" y="2532887"/>
                  </a:lnTo>
                  <a:lnTo>
                    <a:pt x="26669" y="2506027"/>
                  </a:lnTo>
                  <a:lnTo>
                    <a:pt x="0" y="2441447"/>
                  </a:lnTo>
                  <a:lnTo>
                    <a:pt x="0" y="89915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7644" y="3887724"/>
              <a:ext cx="2651759" cy="267004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0024" y="4399788"/>
              <a:ext cx="2647188" cy="214883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9383268" y="4479036"/>
              <a:ext cx="285115" cy="513715"/>
            </a:xfrm>
            <a:custGeom>
              <a:avLst/>
              <a:gdLst/>
              <a:ahLst/>
              <a:cxnLst/>
              <a:rect l="l" t="t" r="r" b="b"/>
              <a:pathLst>
                <a:path w="285115" h="513714">
                  <a:moveTo>
                    <a:pt x="284988" y="496824"/>
                  </a:moveTo>
                  <a:lnTo>
                    <a:pt x="274110" y="447673"/>
                  </a:lnTo>
                  <a:lnTo>
                    <a:pt x="261446" y="399175"/>
                  </a:lnTo>
                  <a:lnTo>
                    <a:pt x="247024" y="351378"/>
                  </a:lnTo>
                  <a:lnTo>
                    <a:pt x="230870" y="304330"/>
                  </a:lnTo>
                  <a:lnTo>
                    <a:pt x="213013" y="258079"/>
                  </a:lnTo>
                  <a:lnTo>
                    <a:pt x="193479" y="212673"/>
                  </a:lnTo>
                  <a:lnTo>
                    <a:pt x="172296" y="168159"/>
                  </a:lnTo>
                  <a:lnTo>
                    <a:pt x="149492" y="124587"/>
                  </a:lnTo>
                  <a:lnTo>
                    <a:pt x="125095" y="82005"/>
                  </a:lnTo>
                  <a:lnTo>
                    <a:pt x="99130" y="40459"/>
                  </a:lnTo>
                  <a:lnTo>
                    <a:pt x="71628" y="0"/>
                  </a:lnTo>
                  <a:lnTo>
                    <a:pt x="71628" y="6096"/>
                  </a:lnTo>
                  <a:lnTo>
                    <a:pt x="65056" y="53986"/>
                  </a:lnTo>
                  <a:lnTo>
                    <a:pt x="54534" y="100632"/>
                  </a:lnTo>
                  <a:lnTo>
                    <a:pt x="40136" y="145889"/>
                  </a:lnTo>
                  <a:lnTo>
                    <a:pt x="21933" y="189609"/>
                  </a:lnTo>
                  <a:lnTo>
                    <a:pt x="0" y="231648"/>
                  </a:lnTo>
                  <a:lnTo>
                    <a:pt x="42794" y="269265"/>
                  </a:lnTo>
                  <a:lnTo>
                    <a:pt x="83177" y="306562"/>
                  </a:lnTo>
                  <a:lnTo>
                    <a:pt x="121166" y="343358"/>
                  </a:lnTo>
                  <a:lnTo>
                    <a:pt x="156781" y="379476"/>
                  </a:lnTo>
                  <a:lnTo>
                    <a:pt x="190038" y="414736"/>
                  </a:lnTo>
                  <a:lnTo>
                    <a:pt x="220956" y="448960"/>
                  </a:lnTo>
                  <a:lnTo>
                    <a:pt x="249552" y="481970"/>
                  </a:lnTo>
                  <a:lnTo>
                    <a:pt x="275844" y="513588"/>
                  </a:lnTo>
                  <a:lnTo>
                    <a:pt x="278892" y="509016"/>
                  </a:lnTo>
                  <a:lnTo>
                    <a:pt x="284988" y="496824"/>
                  </a:lnTo>
                  <a:close/>
                </a:path>
              </a:pathLst>
            </a:custGeom>
            <a:solidFill>
              <a:srgbClr val="4E95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7087" y="3386328"/>
              <a:ext cx="1359408" cy="1354836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410715" y="3556560"/>
            <a:ext cx="3144520" cy="2635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50" b="1">
                <a:solidFill>
                  <a:srgbClr val="0032CC"/>
                </a:solidFill>
                <a:latin typeface="Arial"/>
                <a:cs typeface="Arial"/>
              </a:rPr>
              <a:t>An</a:t>
            </a:r>
            <a:r>
              <a:rPr dirty="0" sz="1550" spc="1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2CC"/>
                </a:solidFill>
                <a:latin typeface="Arial"/>
                <a:cs typeface="Arial"/>
              </a:rPr>
              <a:t>inner</a:t>
            </a:r>
            <a:r>
              <a:rPr dirty="0" sz="15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r>
              <a:rPr dirty="0" sz="15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2CC"/>
                </a:solidFill>
                <a:latin typeface="Arial"/>
                <a:cs typeface="Arial"/>
              </a:rPr>
              <a:t>with</a:t>
            </a:r>
            <a:r>
              <a:rPr dirty="0" sz="15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32CC"/>
                </a:solidFill>
                <a:latin typeface="Arial"/>
                <a:cs typeface="Arial"/>
              </a:rPr>
              <a:t>two</a:t>
            </a:r>
            <a:r>
              <a:rPr dirty="0" sz="1550" spc="1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32CC"/>
                </a:solidFill>
                <a:latin typeface="Arial"/>
                <a:cs typeface="Arial"/>
              </a:rPr>
              <a:t>conditions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10715" y="3825605"/>
            <a:ext cx="367411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b="1">
                <a:latin typeface="Courier New"/>
                <a:cs typeface="Courier New"/>
              </a:rPr>
              <a:t>SELECT</a:t>
            </a:r>
            <a:r>
              <a:rPr dirty="0" sz="1000" spc="254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customer_first_name,</a:t>
            </a:r>
            <a:r>
              <a:rPr dirty="0" sz="1000" spc="275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customer_last_name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410715" y="3974957"/>
            <a:ext cx="2643505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b="1">
                <a:latin typeface="Courier New"/>
                <a:cs typeface="Courier New"/>
              </a:rPr>
              <a:t>FROM</a:t>
            </a:r>
            <a:r>
              <a:rPr dirty="0" sz="1000" spc="1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customers</a:t>
            </a:r>
            <a:r>
              <a:rPr dirty="0" sz="1000" spc="1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</a:t>
            </a:r>
            <a:r>
              <a:rPr dirty="0" sz="1000" spc="1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JOIN</a:t>
            </a:r>
            <a:r>
              <a:rPr dirty="0" sz="1000" spc="120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employees</a:t>
            </a:r>
            <a:r>
              <a:rPr dirty="0" sz="1000" spc="125" b="1">
                <a:latin typeface="Courier New"/>
                <a:cs typeface="Courier New"/>
              </a:rPr>
              <a:t> </a:t>
            </a:r>
            <a:r>
              <a:rPr dirty="0" sz="1000" spc="-50" b="1">
                <a:latin typeface="Courier New"/>
                <a:cs typeface="Courier New"/>
              </a:rPr>
              <a:t>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727707" y="4124309"/>
            <a:ext cx="3119120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b="1">
                <a:latin typeface="Courier New"/>
                <a:cs typeface="Courier New"/>
              </a:rPr>
              <a:t>ON</a:t>
            </a:r>
            <a:r>
              <a:rPr dirty="0" sz="1000" spc="16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c.customer_first_name</a:t>
            </a:r>
            <a:r>
              <a:rPr dirty="0" sz="1000" spc="18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=</a:t>
            </a:r>
            <a:r>
              <a:rPr dirty="0" sz="1000" spc="165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e.first_name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648459" y="4273661"/>
            <a:ext cx="3039745" cy="1835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00" b="1">
                <a:latin typeface="Courier New"/>
                <a:cs typeface="Courier New"/>
              </a:rPr>
              <a:t>AND</a:t>
            </a:r>
            <a:r>
              <a:rPr dirty="0" sz="1000" spc="16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c.customer_last_name</a:t>
            </a:r>
            <a:r>
              <a:rPr dirty="0" sz="1000" spc="185" b="1">
                <a:latin typeface="Courier New"/>
                <a:cs typeface="Courier New"/>
              </a:rPr>
              <a:t> </a:t>
            </a:r>
            <a:r>
              <a:rPr dirty="0" sz="1000" b="1">
                <a:latin typeface="Courier New"/>
                <a:cs typeface="Courier New"/>
              </a:rPr>
              <a:t>=</a:t>
            </a:r>
            <a:r>
              <a:rPr dirty="0" sz="1000" spc="165" b="1">
                <a:latin typeface="Courier New"/>
                <a:cs typeface="Courier New"/>
              </a:rPr>
              <a:t> </a:t>
            </a:r>
            <a:r>
              <a:rPr dirty="0" sz="1000" spc="-10" b="1">
                <a:latin typeface="Courier New"/>
                <a:cs typeface="Courier New"/>
              </a:rPr>
              <a:t>e.last_name</a:t>
            </a:r>
            <a:endParaRPr sz="1000">
              <a:latin typeface="Courier New"/>
              <a:cs typeface="Courier New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1036" y="4849367"/>
            <a:ext cx="2988564" cy="522731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1340611" y="5392622"/>
            <a:ext cx="956944" cy="2895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00" b="1">
                <a:latin typeface="Courier New"/>
                <a:cs typeface="Courier New"/>
              </a:rPr>
              <a:t>(1</a:t>
            </a:r>
            <a:r>
              <a:rPr dirty="0" sz="1700" spc="65" b="1">
                <a:latin typeface="Courier New"/>
                <a:cs typeface="Courier New"/>
              </a:rPr>
              <a:t> </a:t>
            </a:r>
            <a:r>
              <a:rPr dirty="0" sz="1700" spc="-20" b="1">
                <a:latin typeface="Courier New"/>
                <a:cs typeface="Courier New"/>
              </a:rPr>
              <a:t>row)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5013959" y="1057655"/>
            <a:ext cx="2383790" cy="1012190"/>
          </a:xfrm>
          <a:custGeom>
            <a:avLst/>
            <a:gdLst/>
            <a:ahLst/>
            <a:cxnLst/>
            <a:rect l="l" t="t" r="r" b="b"/>
            <a:pathLst>
              <a:path w="2383790" h="1012189">
                <a:moveTo>
                  <a:pt x="2383535" y="982979"/>
                </a:moveTo>
                <a:lnTo>
                  <a:pt x="728471" y="982979"/>
                </a:lnTo>
                <a:lnTo>
                  <a:pt x="305609" y="1011650"/>
                </a:lnTo>
                <a:lnTo>
                  <a:pt x="88772" y="949451"/>
                </a:lnTo>
                <a:lnTo>
                  <a:pt x="9667" y="731805"/>
                </a:lnTo>
                <a:lnTo>
                  <a:pt x="0" y="294131"/>
                </a:lnTo>
                <a:lnTo>
                  <a:pt x="2670" y="0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2580" y="3980688"/>
            <a:ext cx="2447544" cy="4983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TRY</a:t>
            </a:r>
            <a:r>
              <a:rPr dirty="0" spc="-1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IT</a:t>
            </a:r>
            <a:r>
              <a:rPr dirty="0" spc="-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2AC2A1"/>
                </a:solidFill>
                <a:latin typeface="Calibri"/>
                <a:cs typeface="Calibri"/>
              </a:rPr>
              <a:t>YOURSELF</a:t>
            </a:r>
          </a:p>
          <a:p>
            <a:pPr marL="734695">
              <a:lnSpc>
                <a:spcPct val="100000"/>
              </a:lnSpc>
              <a:spcBef>
                <a:spcPts val="415"/>
              </a:spcBef>
            </a:pPr>
            <a:r>
              <a:rPr dirty="0" sz="1000" spc="-10">
                <a:solidFill>
                  <a:srgbClr val="FFFFFF"/>
                </a:solidFill>
              </a:rPr>
              <a:t>MYSQL</a:t>
            </a:r>
            <a:r>
              <a:rPr dirty="0" sz="1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</a:rPr>
              <a:t>-</a:t>
            </a:r>
            <a:r>
              <a:rPr dirty="0" sz="1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RETRIEVE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50">
                <a:solidFill>
                  <a:srgbClr val="FFFFFF"/>
                </a:solidFill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FROM</a:t>
            </a:r>
            <a:r>
              <a:rPr dirty="0" sz="1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FFFFFF"/>
                </a:solidFill>
              </a:rPr>
              <a:t>MULTIPLE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TABLES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563" y="2114803"/>
            <a:ext cx="8819515" cy="365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ap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database,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write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query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to</a:t>
            </a:r>
            <a:r>
              <a:rPr dirty="0" sz="2200" spc="-1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satisfy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following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358FE2"/>
                </a:solidFill>
                <a:latin typeface="Calibri"/>
                <a:cs typeface="Calibri"/>
              </a:rPr>
              <a:t>requirements: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323" y="2997708"/>
            <a:ext cx="8685275" cy="32064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39" y="1223263"/>
            <a:ext cx="2575560" cy="4279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</a:rPr>
              <a:t>INNER</a:t>
            </a:r>
            <a:r>
              <a:rPr dirty="0" sz="2600" spc="2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JOIN</a:t>
            </a:r>
            <a:r>
              <a:rPr dirty="0" sz="2600" spc="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C000"/>
                </a:solidFill>
              </a:rPr>
              <a:t>Syntax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64881" y="6247889"/>
            <a:ext cx="31051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2"/>
              </a:rPr>
              <a:t>www.w3schools.com/sql/sql_join.asp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26236" y="3223260"/>
            <a:ext cx="7647940" cy="2024380"/>
            <a:chOff x="1126236" y="3223260"/>
            <a:chExt cx="7647940" cy="202438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236" y="3223260"/>
              <a:ext cx="7647431" cy="20238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0" y="4229100"/>
              <a:ext cx="1821179" cy="4160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8260" y="4728972"/>
              <a:ext cx="606551" cy="35661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03364" y="3297936"/>
              <a:ext cx="1426463" cy="1039367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858258" y="2027935"/>
            <a:ext cx="5223510" cy="9321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90"/>
              </a:spcBef>
            </a:pP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To</a:t>
            </a:r>
            <a:r>
              <a:rPr dirty="0" sz="1450" spc="5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358FE2"/>
                </a:solidFill>
                <a:latin typeface="Arial"/>
                <a:cs typeface="Arial"/>
              </a:rPr>
              <a:t>start,</a:t>
            </a:r>
            <a:r>
              <a:rPr dirty="0" sz="1450" spc="5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358FE2"/>
                </a:solidFill>
                <a:latin typeface="Arial"/>
                <a:cs typeface="Arial"/>
              </a:rPr>
              <a:t>we</a:t>
            </a:r>
            <a:r>
              <a:rPr dirty="0" sz="1450" spc="7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358FE2"/>
                </a:solidFill>
                <a:latin typeface="Arial"/>
                <a:cs typeface="Arial"/>
              </a:rPr>
              <a:t>will</a:t>
            </a:r>
            <a:r>
              <a:rPr dirty="0" sz="1450" spc="8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review</a:t>
            </a:r>
            <a:r>
              <a:rPr dirty="0" sz="1450" spc="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80">
                <a:solidFill>
                  <a:srgbClr val="358FE2"/>
                </a:solidFill>
                <a:latin typeface="Arial"/>
                <a:cs typeface="Arial"/>
              </a:rPr>
              <a:t>how</a:t>
            </a:r>
            <a:r>
              <a:rPr dirty="0" sz="1450" spc="5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100">
                <a:solidFill>
                  <a:srgbClr val="358FE2"/>
                </a:solidFill>
                <a:latin typeface="Arial"/>
                <a:cs typeface="Arial"/>
              </a:rPr>
              <a:t>to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code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358FE2"/>
                </a:solidFill>
                <a:latin typeface="Arial"/>
                <a:cs typeface="Arial"/>
              </a:rPr>
              <a:t>the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358FE2"/>
                </a:solidFill>
                <a:latin typeface="Arial"/>
                <a:cs typeface="Arial"/>
              </a:rPr>
              <a:t>most</a:t>
            </a:r>
            <a:r>
              <a:rPr dirty="0" sz="1450" spc="7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90">
                <a:solidFill>
                  <a:srgbClr val="358FE2"/>
                </a:solidFill>
                <a:latin typeface="Arial"/>
                <a:cs typeface="Arial"/>
              </a:rPr>
              <a:t>common</a:t>
            </a:r>
            <a:r>
              <a:rPr dirty="0" sz="1450" spc="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358FE2"/>
                </a:solidFill>
                <a:latin typeface="Arial"/>
                <a:cs typeface="Arial"/>
              </a:rPr>
              <a:t>type</a:t>
            </a:r>
            <a:r>
              <a:rPr dirty="0" sz="1450" spc="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90">
                <a:solidFill>
                  <a:srgbClr val="358FE2"/>
                </a:solidFill>
                <a:latin typeface="Arial"/>
                <a:cs typeface="Arial"/>
              </a:rPr>
              <a:t>of</a:t>
            </a:r>
            <a:r>
              <a:rPr dirty="0" sz="1450" spc="8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join,</a:t>
            </a:r>
            <a:r>
              <a:rPr dirty="0" sz="1450" spc="10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358FE2"/>
                </a:solidFill>
                <a:latin typeface="Arial"/>
                <a:cs typeface="Arial"/>
              </a:rPr>
              <a:t>an</a:t>
            </a:r>
            <a:r>
              <a:rPr dirty="0" sz="1450" spc="9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358FE2"/>
                </a:solidFill>
                <a:latin typeface="Arial"/>
                <a:cs typeface="Arial"/>
              </a:rPr>
              <a:t>inner</a:t>
            </a:r>
            <a:r>
              <a:rPr dirty="0" sz="1450" spc="8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358FE2"/>
                </a:solidFill>
                <a:latin typeface="Arial"/>
                <a:cs typeface="Arial"/>
              </a:rPr>
              <a:t>join.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following</a:t>
            </a:r>
            <a:r>
              <a:rPr dirty="0" sz="1450" spc="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shows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2AC2A1"/>
                </a:solidFill>
                <a:latin typeface="Arial"/>
                <a:cs typeface="Arial"/>
              </a:rPr>
              <a:t>explicit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syntax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95">
                <a:solidFill>
                  <a:srgbClr val="2AC2A1"/>
                </a:solidFill>
                <a:latin typeface="Arial"/>
                <a:cs typeface="Arial"/>
              </a:rPr>
              <a:t>for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2AC2A1"/>
                </a:solidFill>
                <a:latin typeface="Arial"/>
                <a:cs typeface="Arial"/>
              </a:rPr>
              <a:t>inner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2AC2A1"/>
                </a:solidFill>
                <a:latin typeface="Arial"/>
                <a:cs typeface="Arial"/>
              </a:rPr>
              <a:t>joins.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84631" y="1057655"/>
            <a:ext cx="2731135" cy="927100"/>
          </a:xfrm>
          <a:custGeom>
            <a:avLst/>
            <a:gdLst/>
            <a:ahLst/>
            <a:cxnLst/>
            <a:rect l="l" t="t" r="r" b="b"/>
            <a:pathLst>
              <a:path w="2731135" h="927100">
                <a:moveTo>
                  <a:pt x="2702051" y="0"/>
                </a:moveTo>
                <a:lnTo>
                  <a:pt x="2702051" y="199643"/>
                </a:lnTo>
                <a:lnTo>
                  <a:pt x="2730722" y="622482"/>
                </a:lnTo>
                <a:lnTo>
                  <a:pt x="2668523" y="839152"/>
                </a:lnTo>
                <a:lnTo>
                  <a:pt x="2450877" y="917805"/>
                </a:lnTo>
                <a:lnTo>
                  <a:pt x="2013203" y="926591"/>
                </a:lnTo>
                <a:lnTo>
                  <a:pt x="1381029" y="921734"/>
                </a:lnTo>
                <a:lnTo>
                  <a:pt x="724280" y="914018"/>
                </a:lnTo>
                <a:lnTo>
                  <a:pt x="208692" y="906875"/>
                </a:lnTo>
                <a:lnTo>
                  <a:pt x="0" y="903731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602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</a:rPr>
              <a:t>INNER</a:t>
            </a:r>
            <a:r>
              <a:rPr dirty="0" sz="2600" spc="1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Join</a:t>
            </a:r>
            <a:r>
              <a:rPr dirty="0" sz="260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C000"/>
                </a:solidFill>
              </a:rPr>
              <a:t>Example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64881" y="6247889"/>
            <a:ext cx="31051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2"/>
              </a:rPr>
              <a:t>www.w3schools.com/sql/sql_join.asp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28163" y="4431282"/>
            <a:ext cx="192405" cy="4279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 spc="-50">
                <a:solidFill>
                  <a:srgbClr val="92D04F"/>
                </a:solidFill>
                <a:latin typeface="Calibri"/>
                <a:cs typeface="Calibri"/>
              </a:rPr>
              <a:t>+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33172" y="1837944"/>
            <a:ext cx="9659620" cy="4128770"/>
            <a:chOff x="233172" y="1837944"/>
            <a:chExt cx="9659620" cy="4128770"/>
          </a:xfrm>
        </p:grpSpPr>
        <p:sp>
          <p:nvSpPr>
            <p:cNvPr id="6" name="object 6" descr=""/>
            <p:cNvSpPr/>
            <p:nvPr/>
          </p:nvSpPr>
          <p:spPr>
            <a:xfrm>
              <a:off x="4826507" y="3823311"/>
              <a:ext cx="1031240" cy="1963420"/>
            </a:xfrm>
            <a:custGeom>
              <a:avLst/>
              <a:gdLst/>
              <a:ahLst/>
              <a:cxnLst/>
              <a:rect l="l" t="t" r="r" b="b"/>
              <a:pathLst>
                <a:path w="1031239" h="1963420">
                  <a:moveTo>
                    <a:pt x="109727" y="8024"/>
                  </a:moveTo>
                  <a:lnTo>
                    <a:pt x="719327" y="8024"/>
                  </a:lnTo>
                  <a:lnTo>
                    <a:pt x="875252" y="0"/>
                  </a:lnTo>
                  <a:lnTo>
                    <a:pt x="955166" y="18121"/>
                  </a:lnTo>
                  <a:lnTo>
                    <a:pt x="984218" y="81105"/>
                  </a:lnTo>
                  <a:lnTo>
                    <a:pt x="987551" y="207668"/>
                  </a:lnTo>
                  <a:lnTo>
                    <a:pt x="985480" y="389691"/>
                  </a:lnTo>
                  <a:lnTo>
                    <a:pt x="982408" y="579143"/>
                  </a:lnTo>
                  <a:lnTo>
                    <a:pt x="979622" y="728019"/>
                  </a:lnTo>
                  <a:lnTo>
                    <a:pt x="978407" y="788312"/>
                  </a:lnTo>
                </a:path>
                <a:path w="1031239" h="1963420">
                  <a:moveTo>
                    <a:pt x="1019555" y="1085492"/>
                  </a:moveTo>
                  <a:lnTo>
                    <a:pt x="1019555" y="1695092"/>
                  </a:lnTo>
                  <a:lnTo>
                    <a:pt x="1030938" y="1851017"/>
                  </a:lnTo>
                  <a:lnTo>
                    <a:pt x="1007744" y="1930931"/>
                  </a:lnTo>
                  <a:lnTo>
                    <a:pt x="925687" y="1959983"/>
                  </a:lnTo>
                  <a:lnTo>
                    <a:pt x="760475" y="1963316"/>
                  </a:lnTo>
                  <a:lnTo>
                    <a:pt x="521422" y="1961245"/>
                  </a:lnTo>
                  <a:lnTo>
                    <a:pt x="273367" y="1958173"/>
                  </a:lnTo>
                  <a:lnTo>
                    <a:pt x="78747" y="1955387"/>
                  </a:lnTo>
                  <a:lnTo>
                    <a:pt x="0" y="1954172"/>
                  </a:lnTo>
                </a:path>
              </a:pathLst>
            </a:custGeom>
            <a:ln w="20954">
              <a:solidFill>
                <a:srgbClr val="DB1159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4" y="4924044"/>
              <a:ext cx="4698491" cy="104089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80" y="4914900"/>
              <a:ext cx="1152144" cy="105156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59081" y="2403347"/>
              <a:ext cx="1757045" cy="1533525"/>
            </a:xfrm>
            <a:custGeom>
              <a:avLst/>
              <a:gdLst/>
              <a:ahLst/>
              <a:cxnLst/>
              <a:rect l="l" t="t" r="r" b="b"/>
              <a:pathLst>
                <a:path w="1757045" h="1533525">
                  <a:moveTo>
                    <a:pt x="17930" y="1533143"/>
                  </a:moveTo>
                  <a:lnTo>
                    <a:pt x="17930" y="467867"/>
                  </a:lnTo>
                  <a:lnTo>
                    <a:pt x="0" y="195667"/>
                  </a:lnTo>
                  <a:lnTo>
                    <a:pt x="40219" y="56197"/>
                  </a:lnTo>
                  <a:lnTo>
                    <a:pt x="180165" y="5595"/>
                  </a:lnTo>
                  <a:lnTo>
                    <a:pt x="461414" y="0"/>
                  </a:lnTo>
                  <a:lnTo>
                    <a:pt x="868275" y="3667"/>
                  </a:lnTo>
                  <a:lnTo>
                    <a:pt x="1290851" y="8762"/>
                  </a:lnTo>
                  <a:lnTo>
                    <a:pt x="1622559" y="13287"/>
                  </a:lnTo>
                  <a:lnTo>
                    <a:pt x="1756814" y="15239"/>
                  </a:lnTo>
                </a:path>
              </a:pathLst>
            </a:custGeom>
            <a:ln w="20954">
              <a:solidFill>
                <a:srgbClr val="60758C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880" y="1837944"/>
              <a:ext cx="8947404" cy="12908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744" y="3706367"/>
              <a:ext cx="4698491" cy="7406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172" y="3709416"/>
              <a:ext cx="644651" cy="74828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9779" y="1952244"/>
              <a:ext cx="989075" cy="31089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1368" y="4137660"/>
              <a:ext cx="4119371" cy="11811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8988" y="2308859"/>
              <a:ext cx="984503" cy="31242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7868" y="2667000"/>
              <a:ext cx="984503" cy="31089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57472" y="1959864"/>
              <a:ext cx="1400555" cy="31242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41819" y="2657855"/>
              <a:ext cx="1392936" cy="31242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6527" y="2667000"/>
              <a:ext cx="2764535" cy="315468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5639813" y="3218178"/>
            <a:ext cx="4180204" cy="630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16205" marR="5080" indent="-104139">
              <a:lnSpc>
                <a:spcPct val="101499"/>
              </a:lnSpc>
              <a:spcBef>
                <a:spcPts val="95"/>
              </a:spcBef>
            </a:pP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It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is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good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form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to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qualify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columns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with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their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table</a:t>
            </a:r>
            <a:r>
              <a:rPr dirty="0" sz="1300" spc="-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name.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BBE0E3"/>
                </a:solidFill>
                <a:latin typeface="Calibri"/>
                <a:cs typeface="Calibri"/>
              </a:rPr>
              <a:t>This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is</a:t>
            </a:r>
            <a:r>
              <a:rPr dirty="0" sz="1300" spc="-3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optional</a:t>
            </a:r>
            <a:r>
              <a:rPr dirty="0" sz="1300" spc="-2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unless</a:t>
            </a:r>
            <a:r>
              <a:rPr dirty="0" sz="1300" spc="-3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multiple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tables</a:t>
            </a:r>
            <a:r>
              <a:rPr dirty="0" sz="1300" spc="-2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contain</a:t>
            </a:r>
            <a:r>
              <a:rPr dirty="0" sz="1300" spc="-2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a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column</a:t>
            </a:r>
            <a:r>
              <a:rPr dirty="0" sz="1300" spc="-1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with</a:t>
            </a:r>
            <a:r>
              <a:rPr dirty="0" sz="1300" spc="-2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BBE0E3"/>
                </a:solidFill>
                <a:latin typeface="Calibri"/>
                <a:cs typeface="Calibri"/>
              </a:rPr>
              <a:t>the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same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name,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in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which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case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it</a:t>
            </a:r>
            <a:r>
              <a:rPr dirty="0" sz="1300" spc="-1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is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BBE0E3"/>
                </a:solidFill>
                <a:latin typeface="Calibri"/>
                <a:cs typeface="Calibri"/>
              </a:rPr>
              <a:t>required.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3931920" y="1880616"/>
            <a:ext cx="5832475" cy="1102360"/>
            <a:chOff x="3931920" y="1880616"/>
            <a:chExt cx="5832475" cy="1102360"/>
          </a:xfrm>
        </p:grpSpPr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31920" y="2671572"/>
              <a:ext cx="353568" cy="31089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66048" y="1880616"/>
              <a:ext cx="998219" cy="731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602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</a:rPr>
              <a:t>LEFT</a:t>
            </a:r>
            <a:r>
              <a:rPr dirty="0" sz="2600" spc="1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OUTER</a:t>
            </a:r>
            <a:r>
              <a:rPr dirty="0" sz="2600" spc="2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JOIN</a:t>
            </a:r>
            <a:r>
              <a:rPr dirty="0" sz="2600" spc="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C000"/>
                </a:solidFill>
              </a:rPr>
              <a:t>Syntax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58258" y="2553714"/>
            <a:ext cx="477901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following</a:t>
            </a:r>
            <a:r>
              <a:rPr dirty="0" sz="1450" spc="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shows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2AC2A1"/>
                </a:solidFill>
                <a:latin typeface="Arial"/>
                <a:cs typeface="Arial"/>
              </a:rPr>
              <a:t>explicit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syntax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95">
                <a:solidFill>
                  <a:srgbClr val="2AC2A1"/>
                </a:solidFill>
                <a:latin typeface="Arial"/>
                <a:cs typeface="Arial"/>
              </a:rPr>
              <a:t>for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2AC2A1"/>
                </a:solidFill>
                <a:latin typeface="Arial"/>
                <a:cs typeface="Arial"/>
              </a:rPr>
              <a:t>outer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2AC2A1"/>
                </a:solidFill>
                <a:latin typeface="Arial"/>
                <a:cs typeface="Arial"/>
              </a:rPr>
              <a:t>joins.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129283" y="1057655"/>
            <a:ext cx="2731135" cy="906780"/>
          </a:xfrm>
          <a:custGeom>
            <a:avLst/>
            <a:gdLst/>
            <a:ahLst/>
            <a:cxnLst/>
            <a:rect l="l" t="t" r="r" b="b"/>
            <a:pathLst>
              <a:path w="2731135" h="906780">
                <a:moveTo>
                  <a:pt x="2702051" y="0"/>
                </a:moveTo>
                <a:lnTo>
                  <a:pt x="2702051" y="178307"/>
                </a:lnTo>
                <a:lnTo>
                  <a:pt x="2730722" y="602027"/>
                </a:lnTo>
                <a:lnTo>
                  <a:pt x="2668523" y="819149"/>
                </a:lnTo>
                <a:lnTo>
                  <a:pt x="2450877" y="897969"/>
                </a:lnTo>
                <a:lnTo>
                  <a:pt x="2013203" y="906779"/>
                </a:lnTo>
                <a:lnTo>
                  <a:pt x="1381029" y="901041"/>
                </a:lnTo>
                <a:lnTo>
                  <a:pt x="724280" y="892873"/>
                </a:lnTo>
                <a:lnTo>
                  <a:pt x="208692" y="885562"/>
                </a:lnTo>
                <a:lnTo>
                  <a:pt x="0" y="882395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987552" y="3354323"/>
            <a:ext cx="7877809" cy="2037714"/>
            <a:chOff x="987552" y="3354323"/>
            <a:chExt cx="7877809" cy="2037714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52" y="3354323"/>
              <a:ext cx="7877556" cy="203758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584" y="4387595"/>
              <a:ext cx="1819655" cy="4191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720" y="4885943"/>
              <a:ext cx="603504" cy="35814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719" y="3381756"/>
              <a:ext cx="1722120" cy="1251203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517395" y="5638289"/>
            <a:ext cx="8152765" cy="83629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01295" algn="l"/>
              </a:tabLst>
            </a:pPr>
            <a:r>
              <a:rPr dirty="0" sz="1300" spc="-20">
                <a:solidFill>
                  <a:srgbClr val="A8BCC8"/>
                </a:solidFill>
                <a:latin typeface="Calibri"/>
                <a:cs typeface="Calibri"/>
              </a:rPr>
              <a:t>You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can</a:t>
            </a:r>
            <a:r>
              <a:rPr dirty="0" sz="1300" spc="-4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use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outer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joins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to</a:t>
            </a:r>
            <a:r>
              <a:rPr dirty="0" sz="1300" spc="-3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join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multiple</a:t>
            </a:r>
            <a:r>
              <a:rPr dirty="0" sz="1300" spc="-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A8BCC8"/>
                </a:solidFill>
                <a:latin typeface="Calibri"/>
                <a:cs typeface="Calibri"/>
              </a:rPr>
              <a:t>tables.</a:t>
            </a:r>
            <a:endParaRPr sz="1300">
              <a:latin typeface="Calibri"/>
              <a:cs typeface="Calibri"/>
            </a:endParaRPr>
          </a:p>
          <a:p>
            <a:pPr marL="201295" marR="3784600" indent="-189230">
              <a:lnSpc>
                <a:spcPts val="1600"/>
              </a:lnSpc>
              <a:spcBef>
                <a:spcPts val="40"/>
              </a:spcBef>
              <a:buFont typeface="Arial"/>
              <a:buChar char="•"/>
              <a:tabLst>
                <a:tab pos="201295" algn="l"/>
              </a:tabLst>
            </a:pPr>
            <a:r>
              <a:rPr dirty="0" sz="1300" spc="-20">
                <a:solidFill>
                  <a:srgbClr val="A8BCC8"/>
                </a:solidFill>
                <a:latin typeface="Calibri"/>
                <a:cs typeface="Calibri"/>
              </a:rPr>
              <a:t>You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can</a:t>
            </a:r>
            <a:r>
              <a:rPr dirty="0" sz="1300" spc="-3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combine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inner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and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outer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joins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within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a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single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A8BCC8"/>
                </a:solidFill>
                <a:latin typeface="Calibri"/>
                <a:cs typeface="Calibri"/>
              </a:rPr>
              <a:t>SELECT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A8BCC8"/>
                </a:solidFill>
                <a:latin typeface="Calibri"/>
                <a:cs typeface="Calibri"/>
              </a:rPr>
              <a:t>statement</a:t>
            </a:r>
            <a:endParaRPr sz="1300">
              <a:latin typeface="Calibri"/>
              <a:cs typeface="Calibri"/>
            </a:endParaRPr>
          </a:p>
          <a:p>
            <a:pPr marL="5059680">
              <a:lnSpc>
                <a:spcPts val="1555"/>
              </a:lnSpc>
            </a:pP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6"/>
              </a:rPr>
              <a:t>www.w3schools.com/sql/sql_join.asp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057655"/>
            <a:ext cx="10058400" cy="5659120"/>
          </a:xfrm>
          <a:custGeom>
            <a:avLst/>
            <a:gdLst/>
            <a:ahLst/>
            <a:cxnLst/>
            <a:rect l="l" t="t" r="r" b="b"/>
            <a:pathLst>
              <a:path w="10058400" h="5659120">
                <a:moveTo>
                  <a:pt x="10058399" y="5658611"/>
                </a:moveTo>
                <a:lnTo>
                  <a:pt x="10058399" y="0"/>
                </a:lnTo>
                <a:lnTo>
                  <a:pt x="0" y="0"/>
                </a:lnTo>
                <a:lnTo>
                  <a:pt x="0" y="5658611"/>
                </a:lnTo>
                <a:lnTo>
                  <a:pt x="10058399" y="5658611"/>
                </a:lnTo>
                <a:close/>
              </a:path>
            </a:pathLst>
          </a:custGeom>
          <a:solidFill>
            <a:srgbClr val="1D27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602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</a:rPr>
              <a:t>LEFT</a:t>
            </a:r>
            <a:r>
              <a:rPr dirty="0" sz="2600" spc="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OUTER</a:t>
            </a:r>
            <a:r>
              <a:rPr dirty="0" sz="2600" spc="1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Join</a:t>
            </a:r>
            <a:r>
              <a:rPr dirty="0" sz="2600" spc="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C000"/>
                </a:solidFill>
              </a:rPr>
              <a:t>Example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64881" y="6247889"/>
            <a:ext cx="31051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2"/>
              </a:rPr>
              <a:t>www.w3schools.com/sql/sql_join.asp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07136" y="1834895"/>
            <a:ext cx="9202420" cy="4439920"/>
            <a:chOff x="707136" y="1834895"/>
            <a:chExt cx="9202420" cy="4439920"/>
          </a:xfrm>
        </p:grpSpPr>
        <p:sp>
          <p:nvSpPr>
            <p:cNvPr id="6" name="object 6" descr=""/>
            <p:cNvSpPr/>
            <p:nvPr/>
          </p:nvSpPr>
          <p:spPr>
            <a:xfrm>
              <a:off x="5301995" y="4125063"/>
              <a:ext cx="1031240" cy="1925320"/>
            </a:xfrm>
            <a:custGeom>
              <a:avLst/>
              <a:gdLst/>
              <a:ahLst/>
              <a:cxnLst/>
              <a:rect l="l" t="t" r="r" b="b"/>
              <a:pathLst>
                <a:path w="1031239" h="1925320">
                  <a:moveTo>
                    <a:pt x="109727" y="8024"/>
                  </a:moveTo>
                  <a:lnTo>
                    <a:pt x="719327" y="8024"/>
                  </a:lnTo>
                  <a:lnTo>
                    <a:pt x="875252" y="0"/>
                  </a:lnTo>
                  <a:lnTo>
                    <a:pt x="955166" y="18121"/>
                  </a:lnTo>
                  <a:lnTo>
                    <a:pt x="984218" y="81105"/>
                  </a:lnTo>
                  <a:lnTo>
                    <a:pt x="987551" y="207668"/>
                  </a:lnTo>
                  <a:lnTo>
                    <a:pt x="985480" y="389691"/>
                  </a:lnTo>
                  <a:lnTo>
                    <a:pt x="982408" y="579143"/>
                  </a:lnTo>
                  <a:lnTo>
                    <a:pt x="979622" y="728019"/>
                  </a:lnTo>
                  <a:lnTo>
                    <a:pt x="978407" y="788312"/>
                  </a:lnTo>
                </a:path>
                <a:path w="1031239" h="1925320">
                  <a:moveTo>
                    <a:pt x="1019555" y="1047392"/>
                  </a:moveTo>
                  <a:lnTo>
                    <a:pt x="1019555" y="1658516"/>
                  </a:lnTo>
                  <a:lnTo>
                    <a:pt x="1030938" y="1813559"/>
                  </a:lnTo>
                  <a:lnTo>
                    <a:pt x="1007744" y="1893022"/>
                  </a:lnTo>
                  <a:lnTo>
                    <a:pt x="925687" y="1921906"/>
                  </a:lnTo>
                  <a:lnTo>
                    <a:pt x="760475" y="1925216"/>
                  </a:lnTo>
                  <a:lnTo>
                    <a:pt x="521422" y="1923383"/>
                  </a:lnTo>
                  <a:lnTo>
                    <a:pt x="273367" y="1920835"/>
                  </a:lnTo>
                  <a:lnTo>
                    <a:pt x="78747" y="1918573"/>
                  </a:lnTo>
                  <a:lnTo>
                    <a:pt x="0" y="1917596"/>
                  </a:lnTo>
                </a:path>
              </a:pathLst>
            </a:custGeom>
            <a:ln w="20954">
              <a:solidFill>
                <a:srgbClr val="DB1159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08" y="5225795"/>
              <a:ext cx="4700015" cy="104089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296400" y="2735579"/>
              <a:ext cx="1756410" cy="1533525"/>
            </a:xfrm>
            <a:custGeom>
              <a:avLst/>
              <a:gdLst/>
              <a:ahLst/>
              <a:cxnLst/>
              <a:rect l="l" t="t" r="r" b="b"/>
              <a:pathLst>
                <a:path w="1756410" h="1533525">
                  <a:moveTo>
                    <a:pt x="18811" y="1533143"/>
                  </a:moveTo>
                  <a:lnTo>
                    <a:pt x="18811" y="467867"/>
                  </a:lnTo>
                  <a:lnTo>
                    <a:pt x="0" y="195667"/>
                  </a:lnTo>
                  <a:lnTo>
                    <a:pt x="39766" y="56197"/>
                  </a:lnTo>
                  <a:lnTo>
                    <a:pt x="179546" y="5595"/>
                  </a:lnTo>
                  <a:lnTo>
                    <a:pt x="460771" y="0"/>
                  </a:lnTo>
                  <a:lnTo>
                    <a:pt x="867632" y="3024"/>
                  </a:lnTo>
                  <a:lnTo>
                    <a:pt x="1290208" y="8191"/>
                  </a:lnTo>
                  <a:lnTo>
                    <a:pt x="1621916" y="13073"/>
                  </a:lnTo>
                  <a:lnTo>
                    <a:pt x="1756171" y="15239"/>
                  </a:lnTo>
                </a:path>
              </a:pathLst>
            </a:custGeom>
            <a:ln w="20954">
              <a:solidFill>
                <a:srgbClr val="60758C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708" y="4008119"/>
              <a:ext cx="4700015" cy="7406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0427" y="1853183"/>
              <a:ext cx="7825740" cy="191262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8095" y="1935479"/>
              <a:ext cx="1152144" cy="83515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5188" y="4379976"/>
              <a:ext cx="4213859" cy="118414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6923" y="5227319"/>
              <a:ext cx="1214627" cy="104698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7136" y="4000500"/>
              <a:ext cx="598931" cy="74828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95855" y="2217419"/>
              <a:ext cx="2377439" cy="104851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6359" y="2903219"/>
              <a:ext cx="957072" cy="41605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39440" y="3297936"/>
              <a:ext cx="1354836" cy="34137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65119" y="1848611"/>
              <a:ext cx="1354836" cy="33985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80759" y="1834895"/>
              <a:ext cx="952500" cy="353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54294" y="2176271"/>
            <a:ext cx="550545" cy="1100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70"/>
              </a:lnSpc>
            </a:pPr>
            <a:r>
              <a:rPr dirty="0" sz="8650" spc="-43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294574" y="1405826"/>
            <a:ext cx="7188834" cy="4349750"/>
            <a:chOff x="1294574" y="1405826"/>
            <a:chExt cx="7188834" cy="4349750"/>
          </a:xfrm>
        </p:grpSpPr>
        <p:sp>
          <p:nvSpPr>
            <p:cNvPr id="4" name="object 4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23135" y="1529486"/>
            <a:ext cx="1863725" cy="3238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left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outer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810511" y="1760219"/>
            <a:ext cx="6125210" cy="3811904"/>
            <a:chOff x="1810511" y="1760219"/>
            <a:chExt cx="6125210" cy="3811904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0511" y="1909571"/>
              <a:ext cx="4875276" cy="250545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8247" y="4491227"/>
              <a:ext cx="3284220" cy="108051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9152" y="1760219"/>
              <a:ext cx="1766316" cy="128473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2296159" y="5341805"/>
            <a:ext cx="1031240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b="1">
                <a:latin typeface="Courier New"/>
                <a:cs typeface="Courier New"/>
              </a:rPr>
              <a:t>(202</a:t>
            </a:r>
            <a:r>
              <a:rPr dirty="0" sz="1300" spc="4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rows)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2682" rIns="0" bIns="0" rtlCol="0" vert="horz">
            <a:spAutoFit/>
          </a:bodyPr>
          <a:lstStyle/>
          <a:p>
            <a:pPr marL="683514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Joins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6530339" y="1057655"/>
            <a:ext cx="2383790" cy="1208405"/>
          </a:xfrm>
          <a:custGeom>
            <a:avLst/>
            <a:gdLst/>
            <a:ahLst/>
            <a:cxnLst/>
            <a:rect l="l" t="t" r="r" b="b"/>
            <a:pathLst>
              <a:path w="2383790" h="1208405">
                <a:moveTo>
                  <a:pt x="2383535" y="1179575"/>
                </a:moveTo>
                <a:lnTo>
                  <a:pt x="728471" y="1179575"/>
                </a:lnTo>
                <a:lnTo>
                  <a:pt x="304752" y="1208246"/>
                </a:lnTo>
                <a:lnTo>
                  <a:pt x="87629" y="1146047"/>
                </a:lnTo>
                <a:lnTo>
                  <a:pt x="8810" y="928401"/>
                </a:lnTo>
                <a:lnTo>
                  <a:pt x="0" y="490727"/>
                </a:lnTo>
                <a:lnTo>
                  <a:pt x="4454" y="0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792479" y="1278636"/>
            <a:ext cx="1487805" cy="1148080"/>
            <a:chOff x="792479" y="1278636"/>
            <a:chExt cx="1487805" cy="1148080"/>
          </a:xfrm>
        </p:grpSpPr>
        <p:sp>
          <p:nvSpPr>
            <p:cNvPr id="5" name="object 5" descr=""/>
            <p:cNvSpPr/>
            <p:nvPr/>
          </p:nvSpPr>
          <p:spPr>
            <a:xfrm>
              <a:off x="986028" y="1757171"/>
              <a:ext cx="1089660" cy="669290"/>
            </a:xfrm>
            <a:custGeom>
              <a:avLst/>
              <a:gdLst/>
              <a:ahLst/>
              <a:cxnLst/>
              <a:rect l="l" t="t" r="r" b="b"/>
              <a:pathLst>
                <a:path w="1089660" h="669289">
                  <a:moveTo>
                    <a:pt x="167640" y="263652"/>
                  </a:moveTo>
                  <a:lnTo>
                    <a:pt x="164604" y="193332"/>
                  </a:lnTo>
                  <a:lnTo>
                    <a:pt x="156057" y="130276"/>
                  </a:lnTo>
                  <a:lnTo>
                    <a:pt x="142875" y="76962"/>
                  </a:lnTo>
                  <a:lnTo>
                    <a:pt x="125869" y="35852"/>
                  </a:lnTo>
                  <a:lnTo>
                    <a:pt x="83820" y="0"/>
                  </a:lnTo>
                  <a:lnTo>
                    <a:pt x="61201" y="9372"/>
                  </a:lnTo>
                  <a:lnTo>
                    <a:pt x="24193" y="76962"/>
                  </a:lnTo>
                  <a:lnTo>
                    <a:pt x="11226" y="130276"/>
                  </a:lnTo>
                  <a:lnTo>
                    <a:pt x="2921" y="193332"/>
                  </a:lnTo>
                  <a:lnTo>
                    <a:pt x="0" y="263652"/>
                  </a:lnTo>
                  <a:lnTo>
                    <a:pt x="2921" y="333984"/>
                  </a:lnTo>
                  <a:lnTo>
                    <a:pt x="11226" y="397040"/>
                  </a:lnTo>
                  <a:lnTo>
                    <a:pt x="24193" y="450342"/>
                  </a:lnTo>
                  <a:lnTo>
                    <a:pt x="41084" y="491464"/>
                  </a:lnTo>
                  <a:lnTo>
                    <a:pt x="83820" y="527304"/>
                  </a:lnTo>
                  <a:lnTo>
                    <a:pt x="105892" y="517944"/>
                  </a:lnTo>
                  <a:lnTo>
                    <a:pt x="142875" y="450342"/>
                  </a:lnTo>
                  <a:lnTo>
                    <a:pt x="156057" y="397040"/>
                  </a:lnTo>
                  <a:lnTo>
                    <a:pt x="164604" y="333984"/>
                  </a:lnTo>
                  <a:lnTo>
                    <a:pt x="167640" y="263652"/>
                  </a:lnTo>
                  <a:close/>
                </a:path>
                <a:path w="1089660" h="669289">
                  <a:moveTo>
                    <a:pt x="632460" y="405384"/>
                  </a:moveTo>
                  <a:lnTo>
                    <a:pt x="629539" y="335064"/>
                  </a:lnTo>
                  <a:lnTo>
                    <a:pt x="621284" y="272008"/>
                  </a:lnTo>
                  <a:lnTo>
                    <a:pt x="608457" y="218694"/>
                  </a:lnTo>
                  <a:lnTo>
                    <a:pt x="591820" y="177584"/>
                  </a:lnTo>
                  <a:lnTo>
                    <a:pt x="550164" y="141732"/>
                  </a:lnTo>
                  <a:lnTo>
                    <a:pt x="527545" y="151104"/>
                  </a:lnTo>
                  <a:lnTo>
                    <a:pt x="490537" y="218694"/>
                  </a:lnTo>
                  <a:lnTo>
                    <a:pt x="477570" y="272008"/>
                  </a:lnTo>
                  <a:lnTo>
                    <a:pt x="469265" y="335064"/>
                  </a:lnTo>
                  <a:lnTo>
                    <a:pt x="466344" y="405384"/>
                  </a:lnTo>
                  <a:lnTo>
                    <a:pt x="469265" y="475716"/>
                  </a:lnTo>
                  <a:lnTo>
                    <a:pt x="477570" y="538772"/>
                  </a:lnTo>
                  <a:lnTo>
                    <a:pt x="490537" y="592074"/>
                  </a:lnTo>
                  <a:lnTo>
                    <a:pt x="507428" y="633196"/>
                  </a:lnTo>
                  <a:lnTo>
                    <a:pt x="550164" y="669036"/>
                  </a:lnTo>
                  <a:lnTo>
                    <a:pt x="572135" y="659676"/>
                  </a:lnTo>
                  <a:lnTo>
                    <a:pt x="608457" y="592074"/>
                  </a:lnTo>
                  <a:lnTo>
                    <a:pt x="621284" y="538772"/>
                  </a:lnTo>
                  <a:lnTo>
                    <a:pt x="629539" y="475716"/>
                  </a:lnTo>
                  <a:lnTo>
                    <a:pt x="632460" y="405384"/>
                  </a:lnTo>
                  <a:close/>
                </a:path>
                <a:path w="1089660" h="669289">
                  <a:moveTo>
                    <a:pt x="1089660" y="263652"/>
                  </a:moveTo>
                  <a:lnTo>
                    <a:pt x="1086624" y="193332"/>
                  </a:lnTo>
                  <a:lnTo>
                    <a:pt x="1078077" y="130276"/>
                  </a:lnTo>
                  <a:lnTo>
                    <a:pt x="1064882" y="76962"/>
                  </a:lnTo>
                  <a:lnTo>
                    <a:pt x="1047889" y="35852"/>
                  </a:lnTo>
                  <a:lnTo>
                    <a:pt x="1005840" y="0"/>
                  </a:lnTo>
                  <a:lnTo>
                    <a:pt x="983754" y="9372"/>
                  </a:lnTo>
                  <a:lnTo>
                    <a:pt x="946772" y="76962"/>
                  </a:lnTo>
                  <a:lnTo>
                    <a:pt x="933589" y="130276"/>
                  </a:lnTo>
                  <a:lnTo>
                    <a:pt x="925042" y="193332"/>
                  </a:lnTo>
                  <a:lnTo>
                    <a:pt x="922020" y="263652"/>
                  </a:lnTo>
                  <a:lnTo>
                    <a:pt x="925042" y="333984"/>
                  </a:lnTo>
                  <a:lnTo>
                    <a:pt x="933589" y="397040"/>
                  </a:lnTo>
                  <a:lnTo>
                    <a:pt x="946785" y="450342"/>
                  </a:lnTo>
                  <a:lnTo>
                    <a:pt x="963777" y="491464"/>
                  </a:lnTo>
                  <a:lnTo>
                    <a:pt x="1005840" y="527304"/>
                  </a:lnTo>
                  <a:lnTo>
                    <a:pt x="1027912" y="517944"/>
                  </a:lnTo>
                  <a:lnTo>
                    <a:pt x="1064895" y="450342"/>
                  </a:lnTo>
                  <a:lnTo>
                    <a:pt x="1078077" y="397040"/>
                  </a:lnTo>
                  <a:lnTo>
                    <a:pt x="1086624" y="333984"/>
                  </a:lnTo>
                  <a:lnTo>
                    <a:pt x="1089660" y="263652"/>
                  </a:lnTo>
                  <a:close/>
                </a:path>
              </a:pathLst>
            </a:custGeom>
            <a:solidFill>
              <a:srgbClr val="7CB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2479" y="1580388"/>
              <a:ext cx="1487805" cy="666115"/>
            </a:xfrm>
            <a:custGeom>
              <a:avLst/>
              <a:gdLst/>
              <a:ahLst/>
              <a:cxnLst/>
              <a:rect l="l" t="t" r="r" b="b"/>
              <a:pathLst>
                <a:path w="1487805" h="666114">
                  <a:moveTo>
                    <a:pt x="1487423" y="332231"/>
                  </a:moveTo>
                  <a:lnTo>
                    <a:pt x="1476629" y="275344"/>
                  </a:lnTo>
                  <a:lnTo>
                    <a:pt x="1445449" y="221667"/>
                  </a:lnTo>
                  <a:lnTo>
                    <a:pt x="1395685" y="171979"/>
                  </a:lnTo>
                  <a:lnTo>
                    <a:pt x="1364397" y="148874"/>
                  </a:lnTo>
                  <a:lnTo>
                    <a:pt x="1329139" y="127058"/>
                  </a:lnTo>
                  <a:lnTo>
                    <a:pt x="1290136" y="106628"/>
                  </a:lnTo>
                  <a:lnTo>
                    <a:pt x="1247614" y="87683"/>
                  </a:lnTo>
                  <a:lnTo>
                    <a:pt x="1201798" y="70318"/>
                  </a:lnTo>
                  <a:lnTo>
                    <a:pt x="1152912" y="54632"/>
                  </a:lnTo>
                  <a:lnTo>
                    <a:pt x="1101183" y="40722"/>
                  </a:lnTo>
                  <a:lnTo>
                    <a:pt x="1046836" y="28684"/>
                  </a:lnTo>
                  <a:lnTo>
                    <a:pt x="990096" y="18617"/>
                  </a:lnTo>
                  <a:lnTo>
                    <a:pt x="931188" y="10618"/>
                  </a:lnTo>
                  <a:lnTo>
                    <a:pt x="870338" y="4784"/>
                  </a:lnTo>
                  <a:lnTo>
                    <a:pt x="807771" y="1212"/>
                  </a:lnTo>
                  <a:lnTo>
                    <a:pt x="743711" y="0"/>
                  </a:lnTo>
                  <a:lnTo>
                    <a:pt x="679436" y="1212"/>
                  </a:lnTo>
                  <a:lnTo>
                    <a:pt x="616700" y="4784"/>
                  </a:lnTo>
                  <a:lnTo>
                    <a:pt x="555723" y="10618"/>
                  </a:lnTo>
                  <a:lnTo>
                    <a:pt x="496727" y="18617"/>
                  </a:lnTo>
                  <a:lnTo>
                    <a:pt x="439934" y="28684"/>
                  </a:lnTo>
                  <a:lnTo>
                    <a:pt x="385564" y="40722"/>
                  </a:lnTo>
                  <a:lnTo>
                    <a:pt x="333839" y="54632"/>
                  </a:lnTo>
                  <a:lnTo>
                    <a:pt x="284980" y="70318"/>
                  </a:lnTo>
                  <a:lnTo>
                    <a:pt x="239209" y="87683"/>
                  </a:lnTo>
                  <a:lnTo>
                    <a:pt x="196747" y="106628"/>
                  </a:lnTo>
                  <a:lnTo>
                    <a:pt x="157815" y="127058"/>
                  </a:lnTo>
                  <a:lnTo>
                    <a:pt x="122634" y="148874"/>
                  </a:lnTo>
                  <a:lnTo>
                    <a:pt x="91426" y="171979"/>
                  </a:lnTo>
                  <a:lnTo>
                    <a:pt x="41814" y="221667"/>
                  </a:lnTo>
                  <a:lnTo>
                    <a:pt x="10748" y="275344"/>
                  </a:lnTo>
                  <a:lnTo>
                    <a:pt x="0" y="332231"/>
                  </a:lnTo>
                  <a:lnTo>
                    <a:pt x="2724" y="361040"/>
                  </a:lnTo>
                  <a:lnTo>
                    <a:pt x="23852" y="416509"/>
                  </a:lnTo>
                  <a:lnTo>
                    <a:pt x="64412" y="468448"/>
                  </a:lnTo>
                  <a:lnTo>
                    <a:pt x="122634" y="516057"/>
                  </a:lnTo>
                  <a:lnTo>
                    <a:pt x="157815" y="537988"/>
                  </a:lnTo>
                  <a:lnTo>
                    <a:pt x="196747" y="558536"/>
                  </a:lnTo>
                  <a:lnTo>
                    <a:pt x="239209" y="577602"/>
                  </a:lnTo>
                  <a:lnTo>
                    <a:pt x="284980" y="595086"/>
                  </a:lnTo>
                  <a:lnTo>
                    <a:pt x="333839" y="610887"/>
                  </a:lnTo>
                  <a:lnTo>
                    <a:pt x="385564" y="624905"/>
                  </a:lnTo>
                  <a:lnTo>
                    <a:pt x="439934" y="637042"/>
                  </a:lnTo>
                  <a:lnTo>
                    <a:pt x="496727" y="647196"/>
                  </a:lnTo>
                  <a:lnTo>
                    <a:pt x="555723" y="655267"/>
                  </a:lnTo>
                  <a:lnTo>
                    <a:pt x="616700" y="661156"/>
                  </a:lnTo>
                  <a:lnTo>
                    <a:pt x="679436" y="664763"/>
                  </a:lnTo>
                  <a:lnTo>
                    <a:pt x="743711" y="665987"/>
                  </a:lnTo>
                  <a:lnTo>
                    <a:pt x="807771" y="664763"/>
                  </a:lnTo>
                  <a:lnTo>
                    <a:pt x="870338" y="661156"/>
                  </a:lnTo>
                  <a:lnTo>
                    <a:pt x="931188" y="655267"/>
                  </a:lnTo>
                  <a:lnTo>
                    <a:pt x="990096" y="647196"/>
                  </a:lnTo>
                  <a:lnTo>
                    <a:pt x="1046836" y="637042"/>
                  </a:lnTo>
                  <a:lnTo>
                    <a:pt x="1101183" y="624905"/>
                  </a:lnTo>
                  <a:lnTo>
                    <a:pt x="1152912" y="610887"/>
                  </a:lnTo>
                  <a:lnTo>
                    <a:pt x="1201798" y="595086"/>
                  </a:lnTo>
                  <a:lnTo>
                    <a:pt x="1247614" y="577602"/>
                  </a:lnTo>
                  <a:lnTo>
                    <a:pt x="1290136" y="558536"/>
                  </a:lnTo>
                  <a:lnTo>
                    <a:pt x="1329139" y="537988"/>
                  </a:lnTo>
                  <a:lnTo>
                    <a:pt x="1364397" y="516057"/>
                  </a:lnTo>
                  <a:lnTo>
                    <a:pt x="1395685" y="492844"/>
                  </a:lnTo>
                  <a:lnTo>
                    <a:pt x="1445449" y="442970"/>
                  </a:lnTo>
                  <a:lnTo>
                    <a:pt x="1476629" y="389166"/>
                  </a:lnTo>
                  <a:lnTo>
                    <a:pt x="1487423" y="332231"/>
                  </a:lnTo>
                  <a:close/>
                </a:path>
              </a:pathLst>
            </a:custGeom>
            <a:solidFill>
              <a:srgbClr val="358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71727" y="1519427"/>
              <a:ext cx="1325880" cy="571500"/>
            </a:xfrm>
            <a:custGeom>
              <a:avLst/>
              <a:gdLst/>
              <a:ahLst/>
              <a:cxnLst/>
              <a:rect l="l" t="t" r="r" b="b"/>
              <a:pathLst>
                <a:path w="1325880" h="571500">
                  <a:moveTo>
                    <a:pt x="1325879" y="284987"/>
                  </a:moveTo>
                  <a:lnTo>
                    <a:pt x="1313912" y="230949"/>
                  </a:lnTo>
                  <a:lnTo>
                    <a:pt x="1279499" y="180283"/>
                  </a:lnTo>
                  <a:lnTo>
                    <a:pt x="1224873" y="133958"/>
                  </a:lnTo>
                  <a:lnTo>
                    <a:pt x="1190678" y="112725"/>
                  </a:lnTo>
                  <a:lnTo>
                    <a:pt x="1152268" y="92941"/>
                  </a:lnTo>
                  <a:lnTo>
                    <a:pt x="1109922" y="74725"/>
                  </a:lnTo>
                  <a:lnTo>
                    <a:pt x="1063918" y="58199"/>
                  </a:lnTo>
                  <a:lnTo>
                    <a:pt x="1014536" y="43484"/>
                  </a:lnTo>
                  <a:lnTo>
                    <a:pt x="962055" y="30701"/>
                  </a:lnTo>
                  <a:lnTo>
                    <a:pt x="906755" y="19971"/>
                  </a:lnTo>
                  <a:lnTo>
                    <a:pt x="848914" y="11415"/>
                  </a:lnTo>
                  <a:lnTo>
                    <a:pt x="788811" y="5154"/>
                  </a:lnTo>
                  <a:lnTo>
                    <a:pt x="726727" y="1308"/>
                  </a:lnTo>
                  <a:lnTo>
                    <a:pt x="662939" y="0"/>
                  </a:lnTo>
                  <a:lnTo>
                    <a:pt x="599152" y="1308"/>
                  </a:lnTo>
                  <a:lnTo>
                    <a:pt x="537068" y="5154"/>
                  </a:lnTo>
                  <a:lnTo>
                    <a:pt x="476965" y="11415"/>
                  </a:lnTo>
                  <a:lnTo>
                    <a:pt x="419124" y="19971"/>
                  </a:lnTo>
                  <a:lnTo>
                    <a:pt x="363824" y="30701"/>
                  </a:lnTo>
                  <a:lnTo>
                    <a:pt x="311343" y="43484"/>
                  </a:lnTo>
                  <a:lnTo>
                    <a:pt x="261961" y="58199"/>
                  </a:lnTo>
                  <a:lnTo>
                    <a:pt x="215957" y="74725"/>
                  </a:lnTo>
                  <a:lnTo>
                    <a:pt x="173611" y="92941"/>
                  </a:lnTo>
                  <a:lnTo>
                    <a:pt x="135201" y="112725"/>
                  </a:lnTo>
                  <a:lnTo>
                    <a:pt x="101006" y="133958"/>
                  </a:lnTo>
                  <a:lnTo>
                    <a:pt x="46380" y="180283"/>
                  </a:lnTo>
                  <a:lnTo>
                    <a:pt x="11967" y="230949"/>
                  </a:lnTo>
                  <a:lnTo>
                    <a:pt x="0" y="284987"/>
                  </a:lnTo>
                  <a:lnTo>
                    <a:pt x="3038" y="312621"/>
                  </a:lnTo>
                  <a:lnTo>
                    <a:pt x="26507" y="365514"/>
                  </a:lnTo>
                  <a:lnTo>
                    <a:pt x="71306" y="414445"/>
                  </a:lnTo>
                  <a:lnTo>
                    <a:pt x="135201" y="458464"/>
                  </a:lnTo>
                  <a:lnTo>
                    <a:pt x="173611" y="478332"/>
                  </a:lnTo>
                  <a:lnTo>
                    <a:pt x="215957" y="496615"/>
                  </a:lnTo>
                  <a:lnTo>
                    <a:pt x="261961" y="513194"/>
                  </a:lnTo>
                  <a:lnTo>
                    <a:pt x="311343" y="527948"/>
                  </a:lnTo>
                  <a:lnTo>
                    <a:pt x="363824" y="540759"/>
                  </a:lnTo>
                  <a:lnTo>
                    <a:pt x="419124" y="551508"/>
                  </a:lnTo>
                  <a:lnTo>
                    <a:pt x="476965" y="560076"/>
                  </a:lnTo>
                  <a:lnTo>
                    <a:pt x="537068" y="566343"/>
                  </a:lnTo>
                  <a:lnTo>
                    <a:pt x="599152" y="570190"/>
                  </a:lnTo>
                  <a:lnTo>
                    <a:pt x="662939" y="571499"/>
                  </a:lnTo>
                  <a:lnTo>
                    <a:pt x="726727" y="570190"/>
                  </a:lnTo>
                  <a:lnTo>
                    <a:pt x="788811" y="566343"/>
                  </a:lnTo>
                  <a:lnTo>
                    <a:pt x="848914" y="560076"/>
                  </a:lnTo>
                  <a:lnTo>
                    <a:pt x="906755" y="551508"/>
                  </a:lnTo>
                  <a:lnTo>
                    <a:pt x="962055" y="540759"/>
                  </a:lnTo>
                  <a:lnTo>
                    <a:pt x="1014536" y="527948"/>
                  </a:lnTo>
                  <a:lnTo>
                    <a:pt x="1063918" y="513194"/>
                  </a:lnTo>
                  <a:lnTo>
                    <a:pt x="1109922" y="496615"/>
                  </a:lnTo>
                  <a:lnTo>
                    <a:pt x="1152268" y="478332"/>
                  </a:lnTo>
                  <a:lnTo>
                    <a:pt x="1190678" y="458464"/>
                  </a:lnTo>
                  <a:lnTo>
                    <a:pt x="1224873" y="437128"/>
                  </a:lnTo>
                  <a:lnTo>
                    <a:pt x="1279499" y="390534"/>
                  </a:lnTo>
                  <a:lnTo>
                    <a:pt x="1313912" y="339503"/>
                  </a:lnTo>
                  <a:lnTo>
                    <a:pt x="1325879" y="284987"/>
                  </a:lnTo>
                  <a:close/>
                </a:path>
              </a:pathLst>
            </a:custGeom>
            <a:solidFill>
              <a:srgbClr val="1661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6423" y="1533143"/>
              <a:ext cx="76199" cy="761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927" y="1740408"/>
              <a:ext cx="76199" cy="761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2727" y="1906523"/>
              <a:ext cx="76199" cy="7772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5087" y="1847087"/>
              <a:ext cx="77723" cy="761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4751" y="1941575"/>
              <a:ext cx="76199" cy="761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9155" y="1932431"/>
              <a:ext cx="76199" cy="7772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7463" y="1889759"/>
              <a:ext cx="76199" cy="7772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4247" y="1799844"/>
              <a:ext cx="77723" cy="7772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7107" y="1633727"/>
              <a:ext cx="77723" cy="7619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9091" y="1533143"/>
              <a:ext cx="76199" cy="761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2791" y="1613915"/>
              <a:ext cx="76199" cy="7619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146047" y="1278636"/>
              <a:ext cx="777240" cy="603885"/>
            </a:xfrm>
            <a:custGeom>
              <a:avLst/>
              <a:gdLst/>
              <a:ahLst/>
              <a:cxnLst/>
              <a:rect l="l" t="t" r="r" b="b"/>
              <a:pathLst>
                <a:path w="777239" h="603885">
                  <a:moveTo>
                    <a:pt x="777239" y="384047"/>
                  </a:moveTo>
                  <a:lnTo>
                    <a:pt x="774216" y="335926"/>
                  </a:lnTo>
                  <a:lnTo>
                    <a:pt x="765386" y="289573"/>
                  </a:lnTo>
                  <a:lnTo>
                    <a:pt x="751112" y="245352"/>
                  </a:lnTo>
                  <a:lnTo>
                    <a:pt x="731757" y="203623"/>
                  </a:lnTo>
                  <a:lnTo>
                    <a:pt x="707681" y="164750"/>
                  </a:lnTo>
                  <a:lnTo>
                    <a:pt x="679248" y="129093"/>
                  </a:lnTo>
                  <a:lnTo>
                    <a:pt x="646820" y="97017"/>
                  </a:lnTo>
                  <a:lnTo>
                    <a:pt x="610758" y="68881"/>
                  </a:lnTo>
                  <a:lnTo>
                    <a:pt x="571425" y="45049"/>
                  </a:lnTo>
                  <a:lnTo>
                    <a:pt x="529182" y="25883"/>
                  </a:lnTo>
                  <a:lnTo>
                    <a:pt x="484392" y="11745"/>
                  </a:lnTo>
                  <a:lnTo>
                    <a:pt x="437417" y="2996"/>
                  </a:lnTo>
                  <a:lnTo>
                    <a:pt x="388619" y="0"/>
                  </a:lnTo>
                  <a:lnTo>
                    <a:pt x="339822" y="2996"/>
                  </a:lnTo>
                  <a:lnTo>
                    <a:pt x="292847" y="11745"/>
                  </a:lnTo>
                  <a:lnTo>
                    <a:pt x="248057" y="25883"/>
                  </a:lnTo>
                  <a:lnTo>
                    <a:pt x="205814" y="45049"/>
                  </a:lnTo>
                  <a:lnTo>
                    <a:pt x="166481" y="68881"/>
                  </a:lnTo>
                  <a:lnTo>
                    <a:pt x="130419" y="97017"/>
                  </a:lnTo>
                  <a:lnTo>
                    <a:pt x="97991" y="129093"/>
                  </a:lnTo>
                  <a:lnTo>
                    <a:pt x="69558" y="164750"/>
                  </a:lnTo>
                  <a:lnTo>
                    <a:pt x="45482" y="203623"/>
                  </a:lnTo>
                  <a:lnTo>
                    <a:pt x="26127" y="245352"/>
                  </a:lnTo>
                  <a:lnTo>
                    <a:pt x="11853" y="289573"/>
                  </a:lnTo>
                  <a:lnTo>
                    <a:pt x="3023" y="335926"/>
                  </a:lnTo>
                  <a:lnTo>
                    <a:pt x="0" y="384047"/>
                  </a:lnTo>
                  <a:lnTo>
                    <a:pt x="1095" y="412313"/>
                  </a:lnTo>
                  <a:lnTo>
                    <a:pt x="9001" y="466558"/>
                  </a:lnTo>
                  <a:lnTo>
                    <a:pt x="51473" y="516722"/>
                  </a:lnTo>
                  <a:lnTo>
                    <a:pt x="91368" y="538567"/>
                  </a:lnTo>
                  <a:lnTo>
                    <a:pt x="134585" y="557590"/>
                  </a:lnTo>
                  <a:lnTo>
                    <a:pt x="180784" y="573595"/>
                  </a:lnTo>
                  <a:lnTo>
                    <a:pt x="229626" y="586385"/>
                  </a:lnTo>
                  <a:lnTo>
                    <a:pt x="280773" y="595764"/>
                  </a:lnTo>
                  <a:lnTo>
                    <a:pt x="333883" y="601536"/>
                  </a:lnTo>
                  <a:lnTo>
                    <a:pt x="388619" y="603503"/>
                  </a:lnTo>
                  <a:lnTo>
                    <a:pt x="443290" y="601536"/>
                  </a:lnTo>
                  <a:lnTo>
                    <a:pt x="496228" y="595764"/>
                  </a:lnTo>
                  <a:lnTo>
                    <a:pt x="547130" y="586385"/>
                  </a:lnTo>
                  <a:lnTo>
                    <a:pt x="595693" y="573595"/>
                  </a:lnTo>
                  <a:lnTo>
                    <a:pt x="641612" y="557590"/>
                  </a:lnTo>
                  <a:lnTo>
                    <a:pt x="684585" y="538567"/>
                  </a:lnTo>
                  <a:lnTo>
                    <a:pt x="724307" y="516722"/>
                  </a:lnTo>
                  <a:lnTo>
                    <a:pt x="760475" y="492251"/>
                  </a:lnTo>
                  <a:lnTo>
                    <a:pt x="772858" y="439864"/>
                  </a:lnTo>
                  <a:lnTo>
                    <a:pt x="777239" y="384047"/>
                  </a:lnTo>
                  <a:close/>
                </a:path>
              </a:pathLst>
            </a:custGeom>
            <a:solidFill>
              <a:srgbClr val="CFD6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66014" y="1350264"/>
              <a:ext cx="363855" cy="382905"/>
            </a:xfrm>
            <a:custGeom>
              <a:avLst/>
              <a:gdLst/>
              <a:ahLst/>
              <a:cxnLst/>
              <a:rect l="l" t="t" r="r" b="b"/>
              <a:pathLst>
                <a:path w="363855" h="382905">
                  <a:moveTo>
                    <a:pt x="363518" y="257555"/>
                  </a:moveTo>
                  <a:lnTo>
                    <a:pt x="355129" y="203136"/>
                  </a:lnTo>
                  <a:lnTo>
                    <a:pt x="335353" y="144779"/>
                  </a:lnTo>
                  <a:lnTo>
                    <a:pt x="303682" y="75652"/>
                  </a:lnTo>
                  <a:lnTo>
                    <a:pt x="270583" y="37528"/>
                  </a:lnTo>
                  <a:lnTo>
                    <a:pt x="215766" y="16835"/>
                  </a:lnTo>
                  <a:lnTo>
                    <a:pt x="118945" y="0"/>
                  </a:lnTo>
                  <a:lnTo>
                    <a:pt x="77687" y="7997"/>
                  </a:lnTo>
                  <a:lnTo>
                    <a:pt x="40160" y="28504"/>
                  </a:lnTo>
                  <a:lnTo>
                    <a:pt x="12289" y="59033"/>
                  </a:lnTo>
                  <a:lnTo>
                    <a:pt x="0" y="97097"/>
                  </a:lnTo>
                  <a:lnTo>
                    <a:pt x="9217" y="140207"/>
                  </a:lnTo>
                  <a:lnTo>
                    <a:pt x="35005" y="167040"/>
                  </a:lnTo>
                  <a:lnTo>
                    <a:pt x="73281" y="177574"/>
                  </a:lnTo>
                  <a:lnTo>
                    <a:pt x="117992" y="178879"/>
                  </a:lnTo>
                  <a:lnTo>
                    <a:pt x="163084" y="178025"/>
                  </a:lnTo>
                  <a:lnTo>
                    <a:pt x="202504" y="182082"/>
                  </a:lnTo>
                  <a:lnTo>
                    <a:pt x="230197" y="198119"/>
                  </a:lnTo>
                  <a:lnTo>
                    <a:pt x="248680" y="236756"/>
                  </a:lnTo>
                  <a:lnTo>
                    <a:pt x="260287" y="286292"/>
                  </a:lnTo>
                  <a:lnTo>
                    <a:pt x="270577" y="334950"/>
                  </a:lnTo>
                  <a:lnTo>
                    <a:pt x="285109" y="370953"/>
                  </a:lnTo>
                  <a:lnTo>
                    <a:pt x="309445" y="382523"/>
                  </a:lnTo>
                  <a:lnTo>
                    <a:pt x="333483" y="370522"/>
                  </a:lnTo>
                  <a:lnTo>
                    <a:pt x="351383" y="343915"/>
                  </a:lnTo>
                  <a:lnTo>
                    <a:pt x="361832" y="305371"/>
                  </a:lnTo>
                  <a:lnTo>
                    <a:pt x="363518" y="257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66014" y="1350264"/>
              <a:ext cx="363855" cy="382905"/>
            </a:xfrm>
            <a:custGeom>
              <a:avLst/>
              <a:gdLst/>
              <a:ahLst/>
              <a:cxnLst/>
              <a:rect l="l" t="t" r="r" b="b"/>
              <a:pathLst>
                <a:path w="363855" h="382905">
                  <a:moveTo>
                    <a:pt x="118945" y="0"/>
                  </a:moveTo>
                  <a:lnTo>
                    <a:pt x="215766" y="16835"/>
                  </a:lnTo>
                  <a:lnTo>
                    <a:pt x="270583" y="37528"/>
                  </a:lnTo>
                  <a:lnTo>
                    <a:pt x="303682" y="75652"/>
                  </a:lnTo>
                  <a:lnTo>
                    <a:pt x="335353" y="144779"/>
                  </a:lnTo>
                  <a:lnTo>
                    <a:pt x="355129" y="203136"/>
                  </a:lnTo>
                  <a:lnTo>
                    <a:pt x="363518" y="257555"/>
                  </a:lnTo>
                  <a:lnTo>
                    <a:pt x="361832" y="305371"/>
                  </a:lnTo>
                  <a:lnTo>
                    <a:pt x="351383" y="343915"/>
                  </a:lnTo>
                  <a:lnTo>
                    <a:pt x="333483" y="370522"/>
                  </a:lnTo>
                  <a:lnTo>
                    <a:pt x="309445" y="382523"/>
                  </a:lnTo>
                  <a:lnTo>
                    <a:pt x="285109" y="370953"/>
                  </a:lnTo>
                  <a:lnTo>
                    <a:pt x="270577" y="334950"/>
                  </a:lnTo>
                  <a:lnTo>
                    <a:pt x="260287" y="286292"/>
                  </a:lnTo>
                  <a:lnTo>
                    <a:pt x="248680" y="236756"/>
                  </a:lnTo>
                  <a:lnTo>
                    <a:pt x="230197" y="198119"/>
                  </a:lnTo>
                  <a:lnTo>
                    <a:pt x="202504" y="182082"/>
                  </a:lnTo>
                  <a:lnTo>
                    <a:pt x="163084" y="178025"/>
                  </a:lnTo>
                  <a:lnTo>
                    <a:pt x="117992" y="178879"/>
                  </a:lnTo>
                  <a:lnTo>
                    <a:pt x="73281" y="177574"/>
                  </a:lnTo>
                  <a:lnTo>
                    <a:pt x="35005" y="167040"/>
                  </a:lnTo>
                  <a:lnTo>
                    <a:pt x="9217" y="140207"/>
                  </a:lnTo>
                  <a:lnTo>
                    <a:pt x="0" y="97097"/>
                  </a:lnTo>
                  <a:lnTo>
                    <a:pt x="12289" y="59033"/>
                  </a:lnTo>
                  <a:lnTo>
                    <a:pt x="40160" y="28504"/>
                  </a:lnTo>
                  <a:lnTo>
                    <a:pt x="77687" y="7997"/>
                  </a:lnTo>
                  <a:lnTo>
                    <a:pt x="118945" y="0"/>
                  </a:lnTo>
                  <a:close/>
                </a:path>
              </a:pathLst>
            </a:custGeom>
            <a:ln w="15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3041903" y="3209544"/>
            <a:ext cx="788670" cy="565785"/>
          </a:xfrm>
          <a:custGeom>
            <a:avLst/>
            <a:gdLst/>
            <a:ahLst/>
            <a:cxnLst/>
            <a:rect l="l" t="t" r="r" b="b"/>
            <a:pathLst>
              <a:path w="788670" h="565785">
                <a:moveTo>
                  <a:pt x="780287" y="565403"/>
                </a:moveTo>
                <a:lnTo>
                  <a:pt x="780287" y="173735"/>
                </a:lnTo>
                <a:lnTo>
                  <a:pt x="788312" y="73294"/>
                </a:lnTo>
                <a:lnTo>
                  <a:pt x="770191" y="21716"/>
                </a:lnTo>
                <a:lnTo>
                  <a:pt x="707207" y="2714"/>
                </a:lnTo>
                <a:lnTo>
                  <a:pt x="580643" y="0"/>
                </a:lnTo>
                <a:lnTo>
                  <a:pt x="398621" y="1595"/>
                </a:lnTo>
                <a:lnTo>
                  <a:pt x="209168" y="3619"/>
                </a:lnTo>
                <a:lnTo>
                  <a:pt x="60293" y="5357"/>
                </a:lnTo>
                <a:lnTo>
                  <a:pt x="0" y="6095"/>
                </a:lnTo>
              </a:path>
            </a:pathLst>
          </a:custGeom>
          <a:ln w="20954">
            <a:solidFill>
              <a:srgbClr val="DB1159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601471" y="2632962"/>
            <a:ext cx="7138034" cy="34467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join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lets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you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combine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columns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from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two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or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more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tables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358FE2"/>
                </a:solidFill>
                <a:latin typeface="Calibri"/>
                <a:cs typeface="Calibri"/>
              </a:rPr>
              <a:t>into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single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result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358FE2"/>
                </a:solidFill>
                <a:latin typeface="Calibri"/>
                <a:cs typeface="Calibri"/>
              </a:rPr>
              <a:t>set.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5"/>
              </a:spcBef>
            </a:pPr>
            <a:endParaRPr sz="2200">
              <a:latin typeface="Calibri"/>
              <a:cs typeface="Calibri"/>
            </a:endParaRPr>
          </a:p>
          <a:p>
            <a:pPr marL="1024255">
              <a:lnSpc>
                <a:spcPct val="100000"/>
              </a:lnSpc>
            </a:pP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The</a:t>
            </a:r>
            <a:r>
              <a:rPr dirty="0" sz="2200" spc="-4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explicit</a:t>
            </a:r>
            <a:r>
              <a:rPr dirty="0" sz="2200" spc="-4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syntax</a:t>
            </a:r>
            <a:r>
              <a:rPr dirty="0" sz="2200" spc="-4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for</a:t>
            </a:r>
            <a:r>
              <a:rPr dirty="0" sz="2200" spc="-4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an</a:t>
            </a:r>
            <a:r>
              <a:rPr dirty="0" sz="2200" spc="-4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inner</a:t>
            </a:r>
            <a:r>
              <a:rPr dirty="0" sz="2200" spc="-4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AC2A1"/>
                </a:solidFill>
                <a:latin typeface="Calibri"/>
                <a:cs typeface="Calibri"/>
              </a:rPr>
              <a:t>join:</a:t>
            </a:r>
            <a:endParaRPr sz="2200">
              <a:latin typeface="Calibri"/>
              <a:cs typeface="Calibri"/>
            </a:endParaRPr>
          </a:p>
          <a:p>
            <a:pPr marL="2181225">
              <a:lnSpc>
                <a:spcPct val="100000"/>
              </a:lnSpc>
              <a:spcBef>
                <a:spcPts val="715"/>
              </a:spcBef>
            </a:pP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SELECT</a:t>
            </a:r>
            <a:endParaRPr sz="1450">
              <a:latin typeface="Calibri"/>
              <a:cs typeface="Calibri"/>
            </a:endParaRPr>
          </a:p>
          <a:p>
            <a:pPr marL="2181225" marR="3911600" indent="272415">
              <a:lnSpc>
                <a:spcPct val="102800"/>
              </a:lnSpc>
            </a:pP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select_list</a:t>
            </a:r>
            <a:r>
              <a:rPr dirty="0" sz="145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450" spc="-20">
                <a:solidFill>
                  <a:srgbClr val="BFD3DD"/>
                </a:solidFill>
                <a:latin typeface="Calibri"/>
                <a:cs typeface="Calibri"/>
              </a:rPr>
              <a:t>FROM</a:t>
            </a:r>
            <a:endParaRPr sz="1450">
              <a:latin typeface="Calibri"/>
              <a:cs typeface="Calibri"/>
            </a:endParaRPr>
          </a:p>
          <a:p>
            <a:pPr algn="ctr" marR="1644650">
              <a:lnSpc>
                <a:spcPct val="100000"/>
              </a:lnSpc>
              <a:spcBef>
                <a:spcPts val="35"/>
              </a:spcBef>
            </a:pP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table_1</a:t>
            </a:r>
            <a:endParaRPr sz="1450">
              <a:latin typeface="Calibri"/>
              <a:cs typeface="Calibri"/>
            </a:endParaRPr>
          </a:p>
          <a:p>
            <a:pPr algn="ctr" marR="490855">
              <a:lnSpc>
                <a:spcPct val="100000"/>
              </a:lnSpc>
              <a:spcBef>
                <a:spcPts val="50"/>
              </a:spcBef>
            </a:pPr>
            <a:r>
              <a:rPr dirty="0" sz="1450">
                <a:solidFill>
                  <a:srgbClr val="BFD3DD"/>
                </a:solidFill>
                <a:latin typeface="Calibri"/>
                <a:cs typeface="Calibri"/>
              </a:rPr>
              <a:t>JOIN</a:t>
            </a:r>
            <a:r>
              <a:rPr dirty="0" sz="1450" spc="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table_2</a:t>
            </a:r>
            <a:endParaRPr sz="1450">
              <a:latin typeface="Calibri"/>
              <a:cs typeface="Calibri"/>
            </a:endParaRPr>
          </a:p>
          <a:p>
            <a:pPr marL="2831465" marR="2333625" indent="377825">
              <a:lnSpc>
                <a:spcPct val="102800"/>
              </a:lnSpc>
            </a:pPr>
            <a:r>
              <a:rPr dirty="0" sz="1450">
                <a:solidFill>
                  <a:srgbClr val="BFD3DD"/>
                </a:solidFill>
                <a:latin typeface="Calibri"/>
                <a:cs typeface="Calibri"/>
              </a:rPr>
              <a:t>ON</a:t>
            </a:r>
            <a:r>
              <a:rPr dirty="0" sz="145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join_condition_1</a:t>
            </a:r>
            <a:r>
              <a:rPr dirty="0" sz="145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BFD3DD"/>
                </a:solidFill>
                <a:latin typeface="Calibri"/>
                <a:cs typeface="Calibri"/>
              </a:rPr>
              <a:t>JOIN</a:t>
            </a:r>
            <a:r>
              <a:rPr dirty="0" sz="1450" spc="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table_3</a:t>
            </a:r>
            <a:endParaRPr sz="1450">
              <a:latin typeface="Calibri"/>
              <a:cs typeface="Calibri"/>
            </a:endParaRPr>
          </a:p>
          <a:p>
            <a:pPr marL="3209925">
              <a:lnSpc>
                <a:spcPct val="100000"/>
              </a:lnSpc>
              <a:spcBef>
                <a:spcPts val="45"/>
              </a:spcBef>
            </a:pPr>
            <a:r>
              <a:rPr dirty="0" sz="1450">
                <a:solidFill>
                  <a:srgbClr val="BFD3DD"/>
                </a:solidFill>
                <a:latin typeface="Calibri"/>
                <a:cs typeface="Calibri"/>
              </a:rPr>
              <a:t>ON</a:t>
            </a:r>
            <a:r>
              <a:rPr dirty="0" sz="145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join_condition_2...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94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TRY</a:t>
            </a:r>
            <a:r>
              <a:rPr dirty="0" spc="-1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IT</a:t>
            </a:r>
            <a:r>
              <a:rPr dirty="0" spc="-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2AC2A1"/>
                </a:solidFill>
                <a:latin typeface="Calibri"/>
                <a:cs typeface="Calibri"/>
              </a:rPr>
              <a:t>YOURSELF</a:t>
            </a:r>
          </a:p>
          <a:p>
            <a:pPr marL="735965">
              <a:lnSpc>
                <a:spcPct val="100000"/>
              </a:lnSpc>
              <a:spcBef>
                <a:spcPts val="430"/>
              </a:spcBef>
            </a:pPr>
            <a:r>
              <a:rPr dirty="0" sz="1000" spc="-10">
                <a:solidFill>
                  <a:srgbClr val="FFFFFF"/>
                </a:solidFill>
              </a:rPr>
              <a:t>MYSQL</a:t>
            </a:r>
            <a:r>
              <a:rPr dirty="0" sz="1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</a:rPr>
              <a:t>-</a:t>
            </a:r>
            <a:r>
              <a:rPr dirty="0" sz="1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RETRIEVE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50">
                <a:solidFill>
                  <a:srgbClr val="FFFFFF"/>
                </a:solidFill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FROM</a:t>
            </a:r>
            <a:r>
              <a:rPr dirty="0" sz="1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FFFFFF"/>
                </a:solidFill>
              </a:rPr>
              <a:t>MULTIPLE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TABLES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7087" y="2114803"/>
            <a:ext cx="4652645" cy="705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EX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database,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write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query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5" b="1">
                <a:solidFill>
                  <a:srgbClr val="358FE2"/>
                </a:solidFill>
                <a:latin typeface="Calibri"/>
                <a:cs typeface="Calibri"/>
              </a:rPr>
              <a:t>to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output</a:t>
            </a:r>
            <a:r>
              <a:rPr dirty="0" sz="2200" spc="-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following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LEFT</a:t>
            </a:r>
            <a:r>
              <a:rPr dirty="0" sz="220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358FE2"/>
                </a:solidFill>
                <a:latin typeface="Calibri"/>
                <a:cs typeface="Calibri"/>
              </a:rPr>
              <a:t>join: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3410711"/>
            <a:ext cx="5099303" cy="280111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7984" y="1184147"/>
            <a:ext cx="3924300" cy="24124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294733" y="1405985"/>
            <a:ext cx="7188834" cy="4349750"/>
            <a:chOff x="1294733" y="1405985"/>
            <a:chExt cx="7188834" cy="4349750"/>
          </a:xfrm>
        </p:grpSpPr>
        <p:sp>
          <p:nvSpPr>
            <p:cNvPr id="4" name="object 4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0359" y="1446649"/>
            <a:ext cx="1862455" cy="61722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left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outer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300" b="1">
                <a:solidFill>
                  <a:srgbClr val="000000"/>
                </a:solidFill>
                <a:latin typeface="Courier New"/>
                <a:cs typeface="Courier New"/>
              </a:rPr>
              <a:t>(Database:</a:t>
            </a:r>
            <a:r>
              <a:rPr dirty="0" sz="1300" spc="105" b="1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 sz="1300" spc="-25" b="1">
                <a:solidFill>
                  <a:srgbClr val="000000"/>
                </a:solidFill>
                <a:latin typeface="Courier New"/>
                <a:cs typeface="Courier New"/>
              </a:rPr>
              <a:t>EX)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58030" y="5419529"/>
            <a:ext cx="829944" cy="2260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300" b="1">
                <a:latin typeface="Courier New"/>
                <a:cs typeface="Courier New"/>
              </a:rPr>
              <a:t>(8</a:t>
            </a:r>
            <a:r>
              <a:rPr dirty="0" sz="1300" spc="2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rows)</a:t>
            </a:r>
            <a:endParaRPr sz="1300">
              <a:latin typeface="Courier New"/>
              <a:cs typeface="Courier New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623060" y="1719072"/>
            <a:ext cx="6369050" cy="3977640"/>
            <a:chOff x="1623060" y="1719072"/>
            <a:chExt cx="6369050" cy="3977640"/>
          </a:xfrm>
        </p:grpSpPr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3060" y="2167127"/>
              <a:ext cx="6368796" cy="24841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8795" y="1719072"/>
              <a:ext cx="1520952" cy="11094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6864" y="4009644"/>
              <a:ext cx="3067811" cy="16870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54294" y="2176271"/>
            <a:ext cx="550545" cy="1100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70"/>
              </a:lnSpc>
            </a:pPr>
            <a:r>
              <a:rPr dirty="0" sz="8650" spc="-43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294574" y="1405826"/>
            <a:ext cx="7188834" cy="4349750"/>
            <a:chOff x="1294574" y="1405826"/>
            <a:chExt cx="7188834" cy="4349750"/>
          </a:xfrm>
        </p:grpSpPr>
        <p:sp>
          <p:nvSpPr>
            <p:cNvPr id="4" name="object 4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2259" y="1465326"/>
            <a:ext cx="4544695" cy="613410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three</a:t>
            </a:r>
            <a:r>
              <a:rPr dirty="0" sz="1950" spc="1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tables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using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left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outer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joins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300" b="1">
                <a:solidFill>
                  <a:srgbClr val="000000"/>
                </a:solidFill>
                <a:latin typeface="Courier New"/>
                <a:cs typeface="Courier New"/>
              </a:rPr>
              <a:t>(Database:</a:t>
            </a:r>
            <a:r>
              <a:rPr dirty="0" sz="1300" spc="105" b="1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 sz="1300" spc="-25" b="1">
                <a:solidFill>
                  <a:srgbClr val="000000"/>
                </a:solidFill>
                <a:latin typeface="Courier New"/>
                <a:cs typeface="Courier New"/>
              </a:rPr>
              <a:t>EX)</a:t>
            </a:r>
            <a:endParaRPr sz="1300">
              <a:latin typeface="Courier New"/>
              <a:cs typeface="Courier New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84960" y="2071116"/>
            <a:ext cx="6512559" cy="3481070"/>
            <a:chOff x="1584960" y="2071116"/>
            <a:chExt cx="6512559" cy="348107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60" y="2071116"/>
              <a:ext cx="4715255" cy="305714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7631" y="3884676"/>
              <a:ext cx="2659379" cy="166725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5427977" y="5528681"/>
            <a:ext cx="829944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(8</a:t>
            </a:r>
            <a:r>
              <a:rPr dirty="0" sz="1300" spc="2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rows)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9611" y="1731263"/>
            <a:ext cx="1821179" cy="13228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602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</a:rPr>
              <a:t>RIGHT</a:t>
            </a:r>
            <a:r>
              <a:rPr dirty="0" sz="2600" spc="1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OUTER</a:t>
            </a:r>
            <a:r>
              <a:rPr dirty="0" sz="2600" spc="3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JOIN</a:t>
            </a:r>
            <a:r>
              <a:rPr dirty="0" sz="2600" spc="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C000"/>
                </a:solidFill>
              </a:rPr>
              <a:t>Syntax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64881" y="6247889"/>
            <a:ext cx="31051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2"/>
              </a:rPr>
              <a:t>www.w3schools.com/sql/sql_join.asp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86274" y="2604007"/>
            <a:ext cx="477901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following</a:t>
            </a:r>
            <a:r>
              <a:rPr dirty="0" sz="1450" spc="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shows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2AC2A1"/>
                </a:solidFill>
                <a:latin typeface="Arial"/>
                <a:cs typeface="Arial"/>
              </a:rPr>
              <a:t>explicit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syntax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95">
                <a:solidFill>
                  <a:srgbClr val="2AC2A1"/>
                </a:solidFill>
                <a:latin typeface="Arial"/>
                <a:cs typeface="Arial"/>
              </a:rPr>
              <a:t>for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2AC2A1"/>
                </a:solidFill>
                <a:latin typeface="Arial"/>
                <a:cs typeface="Arial"/>
              </a:rPr>
              <a:t>outer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2AC2A1"/>
                </a:solidFill>
                <a:latin typeface="Arial"/>
                <a:cs typeface="Arial"/>
              </a:rPr>
              <a:t>joins.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129283" y="1057655"/>
            <a:ext cx="2731135" cy="906780"/>
          </a:xfrm>
          <a:custGeom>
            <a:avLst/>
            <a:gdLst/>
            <a:ahLst/>
            <a:cxnLst/>
            <a:rect l="l" t="t" r="r" b="b"/>
            <a:pathLst>
              <a:path w="2731135" h="906780">
                <a:moveTo>
                  <a:pt x="2702051" y="0"/>
                </a:moveTo>
                <a:lnTo>
                  <a:pt x="2702051" y="178307"/>
                </a:lnTo>
                <a:lnTo>
                  <a:pt x="2730722" y="602027"/>
                </a:lnTo>
                <a:lnTo>
                  <a:pt x="2668523" y="819149"/>
                </a:lnTo>
                <a:lnTo>
                  <a:pt x="2450877" y="897969"/>
                </a:lnTo>
                <a:lnTo>
                  <a:pt x="2013203" y="906779"/>
                </a:lnTo>
                <a:lnTo>
                  <a:pt x="1381029" y="901041"/>
                </a:lnTo>
                <a:lnTo>
                  <a:pt x="724280" y="892873"/>
                </a:lnTo>
                <a:lnTo>
                  <a:pt x="208692" y="885562"/>
                </a:lnTo>
                <a:lnTo>
                  <a:pt x="0" y="882395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915924" y="3480815"/>
            <a:ext cx="8430895" cy="1824355"/>
            <a:chOff x="915924" y="3480815"/>
            <a:chExt cx="8430895" cy="182435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924" y="3480815"/>
              <a:ext cx="8430768" cy="18242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60" y="4379975"/>
              <a:ext cx="1650492" cy="76809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6680" y="3605783"/>
              <a:ext cx="1280160" cy="9311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602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</a:rPr>
              <a:t>RIGHT</a:t>
            </a:r>
            <a:r>
              <a:rPr dirty="0" sz="2600" spc="1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OUTER</a:t>
            </a:r>
            <a:r>
              <a:rPr dirty="0" sz="2600" spc="2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Join</a:t>
            </a:r>
            <a:r>
              <a:rPr dirty="0" sz="2600" spc="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C000"/>
                </a:solidFill>
              </a:rPr>
              <a:t>Example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64881" y="6247889"/>
            <a:ext cx="31051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2"/>
              </a:rPr>
              <a:t>www.w3schools.com/sql/sql_join.asp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07136" y="1848611"/>
            <a:ext cx="9281160" cy="4363720"/>
            <a:chOff x="707136" y="1848611"/>
            <a:chExt cx="9281160" cy="4363720"/>
          </a:xfrm>
        </p:grpSpPr>
        <p:sp>
          <p:nvSpPr>
            <p:cNvPr id="5" name="object 5" descr=""/>
            <p:cNvSpPr/>
            <p:nvPr/>
          </p:nvSpPr>
          <p:spPr>
            <a:xfrm>
              <a:off x="5301995" y="4125063"/>
              <a:ext cx="1031240" cy="1925320"/>
            </a:xfrm>
            <a:custGeom>
              <a:avLst/>
              <a:gdLst/>
              <a:ahLst/>
              <a:cxnLst/>
              <a:rect l="l" t="t" r="r" b="b"/>
              <a:pathLst>
                <a:path w="1031239" h="1925320">
                  <a:moveTo>
                    <a:pt x="109727" y="8024"/>
                  </a:moveTo>
                  <a:lnTo>
                    <a:pt x="719327" y="8024"/>
                  </a:lnTo>
                  <a:lnTo>
                    <a:pt x="875252" y="0"/>
                  </a:lnTo>
                  <a:lnTo>
                    <a:pt x="955166" y="18121"/>
                  </a:lnTo>
                  <a:lnTo>
                    <a:pt x="984218" y="81105"/>
                  </a:lnTo>
                  <a:lnTo>
                    <a:pt x="987551" y="207668"/>
                  </a:lnTo>
                  <a:lnTo>
                    <a:pt x="985480" y="389691"/>
                  </a:lnTo>
                  <a:lnTo>
                    <a:pt x="982408" y="579143"/>
                  </a:lnTo>
                  <a:lnTo>
                    <a:pt x="979622" y="728019"/>
                  </a:lnTo>
                  <a:lnTo>
                    <a:pt x="978407" y="788312"/>
                  </a:lnTo>
                </a:path>
                <a:path w="1031239" h="1925320">
                  <a:moveTo>
                    <a:pt x="1019555" y="1047392"/>
                  </a:moveTo>
                  <a:lnTo>
                    <a:pt x="1019555" y="1658516"/>
                  </a:lnTo>
                  <a:lnTo>
                    <a:pt x="1030938" y="1813559"/>
                  </a:lnTo>
                  <a:lnTo>
                    <a:pt x="1007744" y="1893022"/>
                  </a:lnTo>
                  <a:lnTo>
                    <a:pt x="925687" y="1921906"/>
                  </a:lnTo>
                  <a:lnTo>
                    <a:pt x="760475" y="1925216"/>
                  </a:lnTo>
                  <a:lnTo>
                    <a:pt x="521422" y="1923383"/>
                  </a:lnTo>
                  <a:lnTo>
                    <a:pt x="273367" y="1920835"/>
                  </a:lnTo>
                  <a:lnTo>
                    <a:pt x="78747" y="1918573"/>
                  </a:lnTo>
                  <a:lnTo>
                    <a:pt x="0" y="1917596"/>
                  </a:lnTo>
                </a:path>
              </a:pathLst>
            </a:custGeom>
            <a:ln w="20954">
              <a:solidFill>
                <a:srgbClr val="DB1159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96400" y="2735579"/>
              <a:ext cx="1756410" cy="1533525"/>
            </a:xfrm>
            <a:custGeom>
              <a:avLst/>
              <a:gdLst/>
              <a:ahLst/>
              <a:cxnLst/>
              <a:rect l="l" t="t" r="r" b="b"/>
              <a:pathLst>
                <a:path w="1756410" h="1533525">
                  <a:moveTo>
                    <a:pt x="18811" y="1533143"/>
                  </a:moveTo>
                  <a:lnTo>
                    <a:pt x="18811" y="467867"/>
                  </a:lnTo>
                  <a:lnTo>
                    <a:pt x="0" y="195667"/>
                  </a:lnTo>
                  <a:lnTo>
                    <a:pt x="39766" y="56197"/>
                  </a:lnTo>
                  <a:lnTo>
                    <a:pt x="179546" y="5595"/>
                  </a:lnTo>
                  <a:lnTo>
                    <a:pt x="460771" y="0"/>
                  </a:lnTo>
                  <a:lnTo>
                    <a:pt x="867632" y="3024"/>
                  </a:lnTo>
                  <a:lnTo>
                    <a:pt x="1290208" y="8191"/>
                  </a:lnTo>
                  <a:lnTo>
                    <a:pt x="1621916" y="13073"/>
                  </a:lnTo>
                  <a:lnTo>
                    <a:pt x="1756171" y="15239"/>
                  </a:lnTo>
                </a:path>
              </a:pathLst>
            </a:custGeom>
            <a:ln w="20954">
              <a:solidFill>
                <a:srgbClr val="60758C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08" y="4008120"/>
              <a:ext cx="4700015" cy="74066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136" y="4000500"/>
              <a:ext cx="598931" cy="74828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1932" y="1848611"/>
              <a:ext cx="7726680" cy="148742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7360" y="2409444"/>
              <a:ext cx="1135380" cy="27432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97952" y="2014728"/>
              <a:ext cx="1280160" cy="9311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7339" y="5012436"/>
              <a:ext cx="3808476" cy="119176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8883" y="4437888"/>
              <a:ext cx="4439411" cy="11216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31236" y="5006339"/>
              <a:ext cx="2385060" cy="120548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5658101" y="4702554"/>
            <a:ext cx="196850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-20" i="1">
                <a:solidFill>
                  <a:srgbClr val="3F3F3F"/>
                </a:solidFill>
                <a:latin typeface="Calibri"/>
                <a:cs typeface="Calibri"/>
              </a:rPr>
              <a:t>null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48884" y="4669535"/>
            <a:ext cx="1513332" cy="245363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1737360" y="1851660"/>
            <a:ext cx="5329555" cy="1355090"/>
            <a:chOff x="1737360" y="1851660"/>
            <a:chExt cx="5329555" cy="1355090"/>
          </a:xfrm>
        </p:grpSpPr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65120" y="2409444"/>
              <a:ext cx="1001267" cy="27432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37360" y="2691384"/>
              <a:ext cx="1014984" cy="23317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66032" y="2683764"/>
              <a:ext cx="1001267" cy="26974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49267" y="1851660"/>
              <a:ext cx="1001267" cy="27432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5519" y="1868424"/>
              <a:ext cx="1001267" cy="27432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20112" y="1868424"/>
              <a:ext cx="760476" cy="25755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28088" y="2142744"/>
              <a:ext cx="760476" cy="25755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51760" y="2982468"/>
              <a:ext cx="707136" cy="2240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294733" y="1405985"/>
            <a:ext cx="7188834" cy="4349750"/>
            <a:chOff x="1294733" y="1405985"/>
            <a:chExt cx="7188834" cy="4349750"/>
          </a:xfrm>
        </p:grpSpPr>
        <p:sp>
          <p:nvSpPr>
            <p:cNvPr id="4" name="object 4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47875" y="1446628"/>
            <a:ext cx="2042160" cy="617220"/>
          </a:xfrm>
          <a:prstGeom prst="rect"/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right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outer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300" b="1">
                <a:solidFill>
                  <a:srgbClr val="000000"/>
                </a:solidFill>
                <a:latin typeface="Courier New"/>
                <a:cs typeface="Courier New"/>
              </a:rPr>
              <a:t>Database:</a:t>
            </a:r>
            <a:r>
              <a:rPr dirty="0" sz="1300" spc="90" b="1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 sz="1300" spc="-25" b="1">
                <a:solidFill>
                  <a:srgbClr val="000000"/>
                </a:solidFill>
                <a:latin typeface="Courier New"/>
                <a:cs typeface="Courier New"/>
              </a:rPr>
              <a:t>EX</a:t>
            </a:r>
            <a:endParaRPr sz="1300">
              <a:latin typeface="Courier New"/>
              <a:cs typeface="Courier New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655064" y="1598675"/>
            <a:ext cx="6480175" cy="4110354"/>
            <a:chOff x="1655064" y="1598675"/>
            <a:chExt cx="6480175" cy="4110354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5064" y="2145791"/>
              <a:ext cx="5878067" cy="220370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7404" y="3877055"/>
              <a:ext cx="2997707" cy="18318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476" y="1598675"/>
              <a:ext cx="1857755" cy="13502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602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</a:rPr>
              <a:t>FULL</a:t>
            </a:r>
            <a:r>
              <a:rPr dirty="0" sz="2600" spc="1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OUTER</a:t>
            </a:r>
            <a:r>
              <a:rPr dirty="0" sz="2600" spc="1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JOIN</a:t>
            </a:r>
            <a:r>
              <a:rPr dirty="0" sz="2600" spc="2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C000"/>
                </a:solidFill>
              </a:rPr>
              <a:t>Syntax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64881" y="6247889"/>
            <a:ext cx="31051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2"/>
              </a:rPr>
              <a:t>www.w3schools.com/sql/sql_join.asp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86274" y="2604007"/>
            <a:ext cx="477901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following</a:t>
            </a:r>
            <a:r>
              <a:rPr dirty="0" sz="1450" spc="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shows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2AC2A1"/>
                </a:solidFill>
                <a:latin typeface="Arial"/>
                <a:cs typeface="Arial"/>
              </a:rPr>
              <a:t>explicit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syntax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95">
                <a:solidFill>
                  <a:srgbClr val="2AC2A1"/>
                </a:solidFill>
                <a:latin typeface="Arial"/>
                <a:cs typeface="Arial"/>
              </a:rPr>
              <a:t>for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2AC2A1"/>
                </a:solidFill>
                <a:latin typeface="Arial"/>
                <a:cs typeface="Arial"/>
              </a:rPr>
              <a:t>outer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2AC2A1"/>
                </a:solidFill>
                <a:latin typeface="Arial"/>
                <a:cs typeface="Arial"/>
              </a:rPr>
              <a:t>joins.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129283" y="1057655"/>
            <a:ext cx="2731135" cy="906780"/>
          </a:xfrm>
          <a:custGeom>
            <a:avLst/>
            <a:gdLst/>
            <a:ahLst/>
            <a:cxnLst/>
            <a:rect l="l" t="t" r="r" b="b"/>
            <a:pathLst>
              <a:path w="2731135" h="906780">
                <a:moveTo>
                  <a:pt x="2702051" y="0"/>
                </a:moveTo>
                <a:lnTo>
                  <a:pt x="2702051" y="178307"/>
                </a:lnTo>
                <a:lnTo>
                  <a:pt x="2730722" y="602027"/>
                </a:lnTo>
                <a:lnTo>
                  <a:pt x="2668523" y="819149"/>
                </a:lnTo>
                <a:lnTo>
                  <a:pt x="2450877" y="897969"/>
                </a:lnTo>
                <a:lnTo>
                  <a:pt x="2013203" y="906779"/>
                </a:lnTo>
                <a:lnTo>
                  <a:pt x="1381029" y="901041"/>
                </a:lnTo>
                <a:lnTo>
                  <a:pt x="724280" y="892873"/>
                </a:lnTo>
                <a:lnTo>
                  <a:pt x="208692" y="885562"/>
                </a:lnTo>
                <a:lnTo>
                  <a:pt x="0" y="882395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832103" y="3204971"/>
            <a:ext cx="8170545" cy="1769745"/>
            <a:chOff x="832103" y="3204971"/>
            <a:chExt cx="8170545" cy="176974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103" y="3204971"/>
              <a:ext cx="8170164" cy="176936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59" y="3877055"/>
              <a:ext cx="1920239" cy="76352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3299" y="3307079"/>
              <a:ext cx="1441703" cy="10469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602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</a:rPr>
              <a:t>FULL</a:t>
            </a:r>
            <a:r>
              <a:rPr dirty="0" sz="2600" spc="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OUTER</a:t>
            </a:r>
            <a:r>
              <a:rPr dirty="0" sz="2600" spc="1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Join</a:t>
            </a:r>
            <a:r>
              <a:rPr dirty="0" sz="2600" spc="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C000"/>
                </a:solidFill>
              </a:rPr>
              <a:t>Example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64881" y="6247889"/>
            <a:ext cx="31051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2"/>
              </a:rPr>
              <a:t>www.w3schools.com/sql/sql_join.asp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07136" y="1834895"/>
            <a:ext cx="9019540" cy="4439920"/>
            <a:chOff x="707136" y="1834895"/>
            <a:chExt cx="9019540" cy="4439920"/>
          </a:xfrm>
        </p:grpSpPr>
        <p:sp>
          <p:nvSpPr>
            <p:cNvPr id="5" name="object 5" descr=""/>
            <p:cNvSpPr/>
            <p:nvPr/>
          </p:nvSpPr>
          <p:spPr>
            <a:xfrm>
              <a:off x="5301995" y="4125063"/>
              <a:ext cx="1031240" cy="1925320"/>
            </a:xfrm>
            <a:custGeom>
              <a:avLst/>
              <a:gdLst/>
              <a:ahLst/>
              <a:cxnLst/>
              <a:rect l="l" t="t" r="r" b="b"/>
              <a:pathLst>
                <a:path w="1031239" h="1925320">
                  <a:moveTo>
                    <a:pt x="109727" y="8024"/>
                  </a:moveTo>
                  <a:lnTo>
                    <a:pt x="719327" y="8024"/>
                  </a:lnTo>
                  <a:lnTo>
                    <a:pt x="875252" y="0"/>
                  </a:lnTo>
                  <a:lnTo>
                    <a:pt x="955166" y="18121"/>
                  </a:lnTo>
                  <a:lnTo>
                    <a:pt x="984218" y="81105"/>
                  </a:lnTo>
                  <a:lnTo>
                    <a:pt x="987551" y="207668"/>
                  </a:lnTo>
                  <a:lnTo>
                    <a:pt x="985480" y="389691"/>
                  </a:lnTo>
                  <a:lnTo>
                    <a:pt x="982408" y="579143"/>
                  </a:lnTo>
                  <a:lnTo>
                    <a:pt x="979622" y="728019"/>
                  </a:lnTo>
                  <a:lnTo>
                    <a:pt x="978407" y="788312"/>
                  </a:lnTo>
                </a:path>
                <a:path w="1031239" h="1925320">
                  <a:moveTo>
                    <a:pt x="1019555" y="1047392"/>
                  </a:moveTo>
                  <a:lnTo>
                    <a:pt x="1019555" y="1658516"/>
                  </a:lnTo>
                  <a:lnTo>
                    <a:pt x="1030938" y="1813559"/>
                  </a:lnTo>
                  <a:lnTo>
                    <a:pt x="1007744" y="1893022"/>
                  </a:lnTo>
                  <a:lnTo>
                    <a:pt x="925687" y="1921906"/>
                  </a:lnTo>
                  <a:lnTo>
                    <a:pt x="760475" y="1925216"/>
                  </a:lnTo>
                  <a:lnTo>
                    <a:pt x="521422" y="1923383"/>
                  </a:lnTo>
                  <a:lnTo>
                    <a:pt x="273367" y="1920835"/>
                  </a:lnTo>
                  <a:lnTo>
                    <a:pt x="78747" y="1918573"/>
                  </a:lnTo>
                  <a:lnTo>
                    <a:pt x="0" y="1917596"/>
                  </a:lnTo>
                </a:path>
              </a:pathLst>
            </a:custGeom>
            <a:ln w="20954">
              <a:solidFill>
                <a:srgbClr val="DB1159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08" y="5225795"/>
              <a:ext cx="4700015" cy="104089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296400" y="2735579"/>
              <a:ext cx="1756410" cy="1533525"/>
            </a:xfrm>
            <a:custGeom>
              <a:avLst/>
              <a:gdLst/>
              <a:ahLst/>
              <a:cxnLst/>
              <a:rect l="l" t="t" r="r" b="b"/>
              <a:pathLst>
                <a:path w="1756410" h="1533525">
                  <a:moveTo>
                    <a:pt x="18811" y="1533143"/>
                  </a:moveTo>
                  <a:lnTo>
                    <a:pt x="18811" y="467867"/>
                  </a:lnTo>
                  <a:lnTo>
                    <a:pt x="0" y="195667"/>
                  </a:lnTo>
                  <a:lnTo>
                    <a:pt x="39766" y="56197"/>
                  </a:lnTo>
                  <a:lnTo>
                    <a:pt x="179546" y="5595"/>
                  </a:lnTo>
                  <a:lnTo>
                    <a:pt x="460771" y="0"/>
                  </a:lnTo>
                  <a:lnTo>
                    <a:pt x="867632" y="3024"/>
                  </a:lnTo>
                  <a:lnTo>
                    <a:pt x="1290208" y="8191"/>
                  </a:lnTo>
                  <a:lnTo>
                    <a:pt x="1621916" y="13073"/>
                  </a:lnTo>
                  <a:lnTo>
                    <a:pt x="1756171" y="15239"/>
                  </a:lnTo>
                </a:path>
              </a:pathLst>
            </a:custGeom>
            <a:ln w="20954">
              <a:solidFill>
                <a:srgbClr val="60758C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708" y="4008119"/>
              <a:ext cx="4700015" cy="74066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0427" y="1853183"/>
              <a:ext cx="7825740" cy="19126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6923" y="5227319"/>
              <a:ext cx="1214627" cy="10469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136" y="4000500"/>
              <a:ext cx="598931" cy="74828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6359" y="2903219"/>
              <a:ext cx="957072" cy="41605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9440" y="3297936"/>
              <a:ext cx="1354836" cy="34137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65119" y="1848611"/>
              <a:ext cx="1354836" cy="33985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80759" y="1834895"/>
              <a:ext cx="952500" cy="35356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54924" y="1985771"/>
              <a:ext cx="1438655" cy="104698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941575" y="2513075"/>
              <a:ext cx="2548255" cy="407034"/>
            </a:xfrm>
            <a:custGeom>
              <a:avLst/>
              <a:gdLst/>
              <a:ahLst/>
              <a:cxnLst/>
              <a:rect l="l" t="t" r="r" b="b"/>
              <a:pathLst>
                <a:path w="2548254" h="407035">
                  <a:moveTo>
                    <a:pt x="2548127" y="406907"/>
                  </a:moveTo>
                  <a:lnTo>
                    <a:pt x="2548127" y="0"/>
                  </a:lnTo>
                  <a:lnTo>
                    <a:pt x="0" y="0"/>
                  </a:lnTo>
                  <a:lnTo>
                    <a:pt x="0" y="406907"/>
                  </a:lnTo>
                  <a:lnTo>
                    <a:pt x="2548127" y="4069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925827" y="2552190"/>
            <a:ext cx="269621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solidFill>
                  <a:srgbClr val="3F3F3F"/>
                </a:solidFill>
                <a:latin typeface="Consolas"/>
                <a:cs typeface="Consolas"/>
              </a:rPr>
              <a:t>FULL</a:t>
            </a:r>
            <a:r>
              <a:rPr dirty="0" sz="1700" spc="75">
                <a:solidFill>
                  <a:srgbClr val="3F3F3F"/>
                </a:solidFill>
                <a:latin typeface="Times New Roman"/>
                <a:cs typeface="Times New Roman"/>
              </a:rPr>
              <a:t>  </a:t>
            </a:r>
            <a:r>
              <a:rPr dirty="0" sz="1700">
                <a:solidFill>
                  <a:srgbClr val="0000CD"/>
                </a:solidFill>
                <a:latin typeface="Consolas"/>
                <a:cs typeface="Consolas"/>
              </a:rPr>
              <a:t>OUTER</a:t>
            </a:r>
            <a:r>
              <a:rPr dirty="0" sz="1700" spc="75">
                <a:solidFill>
                  <a:srgbClr val="0000CD"/>
                </a:solidFill>
                <a:latin typeface="Times New Roman"/>
                <a:cs typeface="Times New Roman"/>
              </a:rPr>
              <a:t>  </a:t>
            </a:r>
            <a:r>
              <a:rPr dirty="0" sz="1700">
                <a:solidFill>
                  <a:srgbClr val="0000CD"/>
                </a:solidFill>
                <a:latin typeface="Consolas"/>
                <a:cs typeface="Consolas"/>
              </a:rPr>
              <a:t>JOIN</a:t>
            </a:r>
            <a:r>
              <a:rPr dirty="0" sz="1700" spc="75">
                <a:solidFill>
                  <a:srgbClr val="0000CD"/>
                </a:solidFill>
                <a:latin typeface="Times New Roman"/>
                <a:cs typeface="Times New Roman"/>
              </a:rPr>
              <a:t>  </a:t>
            </a:r>
            <a:r>
              <a:rPr dirty="0" sz="1700" spc="-10">
                <a:solidFill>
                  <a:srgbClr val="3F3F3F"/>
                </a:solidFill>
                <a:latin typeface="Consolas"/>
                <a:cs typeface="Consolas"/>
              </a:rPr>
              <a:t>Orders</a:t>
            </a:r>
            <a:endParaRPr sz="1700">
              <a:latin typeface="Consolas"/>
              <a:cs typeface="Consolas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91283" y="2217419"/>
            <a:ext cx="2897123" cy="1034796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70220" y="4349496"/>
            <a:ext cx="4347972" cy="140512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2682" rIns="0" bIns="0" rtlCol="0" vert="horz">
            <a:spAutoFit/>
          </a:bodyPr>
          <a:lstStyle/>
          <a:p>
            <a:pPr marL="6835140">
              <a:lnSpc>
                <a:spcPct val="100000"/>
              </a:lnSpc>
              <a:spcBef>
                <a:spcPts val="100"/>
              </a:spcBef>
            </a:pPr>
            <a:r>
              <a:rPr dirty="0"/>
              <a:t>Implicit</a:t>
            </a:r>
            <a:r>
              <a:rPr dirty="0" spc="-185">
                <a:latin typeface="Times New Roman"/>
                <a:cs typeface="Times New Roman"/>
              </a:rPr>
              <a:t> </a:t>
            </a:r>
            <a:r>
              <a:rPr dirty="0" spc="-10"/>
              <a:t>Syntax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6530339" y="1057655"/>
            <a:ext cx="2383790" cy="1208405"/>
          </a:xfrm>
          <a:custGeom>
            <a:avLst/>
            <a:gdLst/>
            <a:ahLst/>
            <a:cxnLst/>
            <a:rect l="l" t="t" r="r" b="b"/>
            <a:pathLst>
              <a:path w="2383790" h="1208405">
                <a:moveTo>
                  <a:pt x="2383535" y="1179575"/>
                </a:moveTo>
                <a:lnTo>
                  <a:pt x="728471" y="1179575"/>
                </a:lnTo>
                <a:lnTo>
                  <a:pt x="304752" y="1208246"/>
                </a:lnTo>
                <a:lnTo>
                  <a:pt x="87629" y="1146047"/>
                </a:lnTo>
                <a:lnTo>
                  <a:pt x="8810" y="928401"/>
                </a:lnTo>
                <a:lnTo>
                  <a:pt x="0" y="490727"/>
                </a:lnTo>
                <a:lnTo>
                  <a:pt x="4454" y="0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792479" y="1278636"/>
            <a:ext cx="1487805" cy="1148080"/>
            <a:chOff x="792479" y="1278636"/>
            <a:chExt cx="1487805" cy="1148080"/>
          </a:xfrm>
        </p:grpSpPr>
        <p:sp>
          <p:nvSpPr>
            <p:cNvPr id="5" name="object 5" descr=""/>
            <p:cNvSpPr/>
            <p:nvPr/>
          </p:nvSpPr>
          <p:spPr>
            <a:xfrm>
              <a:off x="986028" y="1757171"/>
              <a:ext cx="1089660" cy="669290"/>
            </a:xfrm>
            <a:custGeom>
              <a:avLst/>
              <a:gdLst/>
              <a:ahLst/>
              <a:cxnLst/>
              <a:rect l="l" t="t" r="r" b="b"/>
              <a:pathLst>
                <a:path w="1089660" h="669289">
                  <a:moveTo>
                    <a:pt x="167640" y="263652"/>
                  </a:moveTo>
                  <a:lnTo>
                    <a:pt x="164604" y="193332"/>
                  </a:lnTo>
                  <a:lnTo>
                    <a:pt x="156057" y="130276"/>
                  </a:lnTo>
                  <a:lnTo>
                    <a:pt x="142875" y="76962"/>
                  </a:lnTo>
                  <a:lnTo>
                    <a:pt x="125869" y="35852"/>
                  </a:lnTo>
                  <a:lnTo>
                    <a:pt x="83820" y="0"/>
                  </a:lnTo>
                  <a:lnTo>
                    <a:pt x="61201" y="9372"/>
                  </a:lnTo>
                  <a:lnTo>
                    <a:pt x="24193" y="76962"/>
                  </a:lnTo>
                  <a:lnTo>
                    <a:pt x="11226" y="130276"/>
                  </a:lnTo>
                  <a:lnTo>
                    <a:pt x="2921" y="193332"/>
                  </a:lnTo>
                  <a:lnTo>
                    <a:pt x="0" y="263652"/>
                  </a:lnTo>
                  <a:lnTo>
                    <a:pt x="2921" y="333984"/>
                  </a:lnTo>
                  <a:lnTo>
                    <a:pt x="11226" y="397040"/>
                  </a:lnTo>
                  <a:lnTo>
                    <a:pt x="24193" y="450342"/>
                  </a:lnTo>
                  <a:lnTo>
                    <a:pt x="41084" y="491464"/>
                  </a:lnTo>
                  <a:lnTo>
                    <a:pt x="83820" y="527304"/>
                  </a:lnTo>
                  <a:lnTo>
                    <a:pt x="105892" y="517944"/>
                  </a:lnTo>
                  <a:lnTo>
                    <a:pt x="142875" y="450342"/>
                  </a:lnTo>
                  <a:lnTo>
                    <a:pt x="156057" y="397040"/>
                  </a:lnTo>
                  <a:lnTo>
                    <a:pt x="164604" y="333984"/>
                  </a:lnTo>
                  <a:lnTo>
                    <a:pt x="167640" y="263652"/>
                  </a:lnTo>
                  <a:close/>
                </a:path>
                <a:path w="1089660" h="669289">
                  <a:moveTo>
                    <a:pt x="632460" y="405384"/>
                  </a:moveTo>
                  <a:lnTo>
                    <a:pt x="629539" y="335064"/>
                  </a:lnTo>
                  <a:lnTo>
                    <a:pt x="621284" y="272008"/>
                  </a:lnTo>
                  <a:lnTo>
                    <a:pt x="608457" y="218694"/>
                  </a:lnTo>
                  <a:lnTo>
                    <a:pt x="591820" y="177584"/>
                  </a:lnTo>
                  <a:lnTo>
                    <a:pt x="550164" y="141732"/>
                  </a:lnTo>
                  <a:lnTo>
                    <a:pt x="527545" y="151104"/>
                  </a:lnTo>
                  <a:lnTo>
                    <a:pt x="490537" y="218694"/>
                  </a:lnTo>
                  <a:lnTo>
                    <a:pt x="477570" y="272008"/>
                  </a:lnTo>
                  <a:lnTo>
                    <a:pt x="469265" y="335064"/>
                  </a:lnTo>
                  <a:lnTo>
                    <a:pt x="466344" y="405384"/>
                  </a:lnTo>
                  <a:lnTo>
                    <a:pt x="469265" y="475716"/>
                  </a:lnTo>
                  <a:lnTo>
                    <a:pt x="477570" y="538772"/>
                  </a:lnTo>
                  <a:lnTo>
                    <a:pt x="490537" y="592074"/>
                  </a:lnTo>
                  <a:lnTo>
                    <a:pt x="507428" y="633196"/>
                  </a:lnTo>
                  <a:lnTo>
                    <a:pt x="550164" y="669036"/>
                  </a:lnTo>
                  <a:lnTo>
                    <a:pt x="572135" y="659676"/>
                  </a:lnTo>
                  <a:lnTo>
                    <a:pt x="608457" y="592074"/>
                  </a:lnTo>
                  <a:lnTo>
                    <a:pt x="621284" y="538772"/>
                  </a:lnTo>
                  <a:lnTo>
                    <a:pt x="629539" y="475716"/>
                  </a:lnTo>
                  <a:lnTo>
                    <a:pt x="632460" y="405384"/>
                  </a:lnTo>
                  <a:close/>
                </a:path>
                <a:path w="1089660" h="669289">
                  <a:moveTo>
                    <a:pt x="1089660" y="263652"/>
                  </a:moveTo>
                  <a:lnTo>
                    <a:pt x="1086624" y="193332"/>
                  </a:lnTo>
                  <a:lnTo>
                    <a:pt x="1078077" y="130276"/>
                  </a:lnTo>
                  <a:lnTo>
                    <a:pt x="1064882" y="76962"/>
                  </a:lnTo>
                  <a:lnTo>
                    <a:pt x="1047889" y="35852"/>
                  </a:lnTo>
                  <a:lnTo>
                    <a:pt x="1005840" y="0"/>
                  </a:lnTo>
                  <a:lnTo>
                    <a:pt x="983754" y="9372"/>
                  </a:lnTo>
                  <a:lnTo>
                    <a:pt x="946772" y="76962"/>
                  </a:lnTo>
                  <a:lnTo>
                    <a:pt x="933589" y="130276"/>
                  </a:lnTo>
                  <a:lnTo>
                    <a:pt x="925042" y="193332"/>
                  </a:lnTo>
                  <a:lnTo>
                    <a:pt x="922020" y="263652"/>
                  </a:lnTo>
                  <a:lnTo>
                    <a:pt x="925042" y="333984"/>
                  </a:lnTo>
                  <a:lnTo>
                    <a:pt x="933589" y="397040"/>
                  </a:lnTo>
                  <a:lnTo>
                    <a:pt x="946785" y="450342"/>
                  </a:lnTo>
                  <a:lnTo>
                    <a:pt x="963777" y="491464"/>
                  </a:lnTo>
                  <a:lnTo>
                    <a:pt x="1005840" y="527304"/>
                  </a:lnTo>
                  <a:lnTo>
                    <a:pt x="1027912" y="517944"/>
                  </a:lnTo>
                  <a:lnTo>
                    <a:pt x="1064895" y="450342"/>
                  </a:lnTo>
                  <a:lnTo>
                    <a:pt x="1078077" y="397040"/>
                  </a:lnTo>
                  <a:lnTo>
                    <a:pt x="1086624" y="333984"/>
                  </a:lnTo>
                  <a:lnTo>
                    <a:pt x="1089660" y="263652"/>
                  </a:lnTo>
                  <a:close/>
                </a:path>
              </a:pathLst>
            </a:custGeom>
            <a:solidFill>
              <a:srgbClr val="7CB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2479" y="1580388"/>
              <a:ext cx="1487805" cy="666115"/>
            </a:xfrm>
            <a:custGeom>
              <a:avLst/>
              <a:gdLst/>
              <a:ahLst/>
              <a:cxnLst/>
              <a:rect l="l" t="t" r="r" b="b"/>
              <a:pathLst>
                <a:path w="1487805" h="666114">
                  <a:moveTo>
                    <a:pt x="1487423" y="332231"/>
                  </a:moveTo>
                  <a:lnTo>
                    <a:pt x="1476629" y="275344"/>
                  </a:lnTo>
                  <a:lnTo>
                    <a:pt x="1445449" y="221667"/>
                  </a:lnTo>
                  <a:lnTo>
                    <a:pt x="1395685" y="171979"/>
                  </a:lnTo>
                  <a:lnTo>
                    <a:pt x="1364397" y="148874"/>
                  </a:lnTo>
                  <a:lnTo>
                    <a:pt x="1329139" y="127058"/>
                  </a:lnTo>
                  <a:lnTo>
                    <a:pt x="1290136" y="106628"/>
                  </a:lnTo>
                  <a:lnTo>
                    <a:pt x="1247614" y="87683"/>
                  </a:lnTo>
                  <a:lnTo>
                    <a:pt x="1201798" y="70318"/>
                  </a:lnTo>
                  <a:lnTo>
                    <a:pt x="1152912" y="54632"/>
                  </a:lnTo>
                  <a:lnTo>
                    <a:pt x="1101183" y="40722"/>
                  </a:lnTo>
                  <a:lnTo>
                    <a:pt x="1046836" y="28684"/>
                  </a:lnTo>
                  <a:lnTo>
                    <a:pt x="990096" y="18617"/>
                  </a:lnTo>
                  <a:lnTo>
                    <a:pt x="931188" y="10618"/>
                  </a:lnTo>
                  <a:lnTo>
                    <a:pt x="870338" y="4784"/>
                  </a:lnTo>
                  <a:lnTo>
                    <a:pt x="807771" y="1212"/>
                  </a:lnTo>
                  <a:lnTo>
                    <a:pt x="743711" y="0"/>
                  </a:lnTo>
                  <a:lnTo>
                    <a:pt x="679436" y="1212"/>
                  </a:lnTo>
                  <a:lnTo>
                    <a:pt x="616700" y="4784"/>
                  </a:lnTo>
                  <a:lnTo>
                    <a:pt x="555723" y="10618"/>
                  </a:lnTo>
                  <a:lnTo>
                    <a:pt x="496727" y="18617"/>
                  </a:lnTo>
                  <a:lnTo>
                    <a:pt x="439934" y="28684"/>
                  </a:lnTo>
                  <a:lnTo>
                    <a:pt x="385564" y="40722"/>
                  </a:lnTo>
                  <a:lnTo>
                    <a:pt x="333839" y="54632"/>
                  </a:lnTo>
                  <a:lnTo>
                    <a:pt x="284980" y="70318"/>
                  </a:lnTo>
                  <a:lnTo>
                    <a:pt x="239209" y="87683"/>
                  </a:lnTo>
                  <a:lnTo>
                    <a:pt x="196747" y="106628"/>
                  </a:lnTo>
                  <a:lnTo>
                    <a:pt x="157815" y="127058"/>
                  </a:lnTo>
                  <a:lnTo>
                    <a:pt x="122634" y="148874"/>
                  </a:lnTo>
                  <a:lnTo>
                    <a:pt x="91426" y="171979"/>
                  </a:lnTo>
                  <a:lnTo>
                    <a:pt x="41814" y="221667"/>
                  </a:lnTo>
                  <a:lnTo>
                    <a:pt x="10748" y="275344"/>
                  </a:lnTo>
                  <a:lnTo>
                    <a:pt x="0" y="332231"/>
                  </a:lnTo>
                  <a:lnTo>
                    <a:pt x="2724" y="361040"/>
                  </a:lnTo>
                  <a:lnTo>
                    <a:pt x="23852" y="416509"/>
                  </a:lnTo>
                  <a:lnTo>
                    <a:pt x="64412" y="468448"/>
                  </a:lnTo>
                  <a:lnTo>
                    <a:pt x="122634" y="516057"/>
                  </a:lnTo>
                  <a:lnTo>
                    <a:pt x="157815" y="537988"/>
                  </a:lnTo>
                  <a:lnTo>
                    <a:pt x="196747" y="558536"/>
                  </a:lnTo>
                  <a:lnTo>
                    <a:pt x="239209" y="577602"/>
                  </a:lnTo>
                  <a:lnTo>
                    <a:pt x="284980" y="595086"/>
                  </a:lnTo>
                  <a:lnTo>
                    <a:pt x="333839" y="610887"/>
                  </a:lnTo>
                  <a:lnTo>
                    <a:pt x="385564" y="624905"/>
                  </a:lnTo>
                  <a:lnTo>
                    <a:pt x="439934" y="637042"/>
                  </a:lnTo>
                  <a:lnTo>
                    <a:pt x="496727" y="647196"/>
                  </a:lnTo>
                  <a:lnTo>
                    <a:pt x="555723" y="655267"/>
                  </a:lnTo>
                  <a:lnTo>
                    <a:pt x="616700" y="661156"/>
                  </a:lnTo>
                  <a:lnTo>
                    <a:pt x="679436" y="664763"/>
                  </a:lnTo>
                  <a:lnTo>
                    <a:pt x="743711" y="665987"/>
                  </a:lnTo>
                  <a:lnTo>
                    <a:pt x="807771" y="664763"/>
                  </a:lnTo>
                  <a:lnTo>
                    <a:pt x="870338" y="661156"/>
                  </a:lnTo>
                  <a:lnTo>
                    <a:pt x="931188" y="655267"/>
                  </a:lnTo>
                  <a:lnTo>
                    <a:pt x="990096" y="647196"/>
                  </a:lnTo>
                  <a:lnTo>
                    <a:pt x="1046836" y="637042"/>
                  </a:lnTo>
                  <a:lnTo>
                    <a:pt x="1101183" y="624905"/>
                  </a:lnTo>
                  <a:lnTo>
                    <a:pt x="1152912" y="610887"/>
                  </a:lnTo>
                  <a:lnTo>
                    <a:pt x="1201798" y="595086"/>
                  </a:lnTo>
                  <a:lnTo>
                    <a:pt x="1247614" y="577602"/>
                  </a:lnTo>
                  <a:lnTo>
                    <a:pt x="1290136" y="558536"/>
                  </a:lnTo>
                  <a:lnTo>
                    <a:pt x="1329139" y="537988"/>
                  </a:lnTo>
                  <a:lnTo>
                    <a:pt x="1364397" y="516057"/>
                  </a:lnTo>
                  <a:lnTo>
                    <a:pt x="1395685" y="492844"/>
                  </a:lnTo>
                  <a:lnTo>
                    <a:pt x="1445449" y="442970"/>
                  </a:lnTo>
                  <a:lnTo>
                    <a:pt x="1476629" y="389166"/>
                  </a:lnTo>
                  <a:lnTo>
                    <a:pt x="1487423" y="332231"/>
                  </a:lnTo>
                  <a:close/>
                </a:path>
              </a:pathLst>
            </a:custGeom>
            <a:solidFill>
              <a:srgbClr val="358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71727" y="1519427"/>
              <a:ext cx="1325880" cy="571500"/>
            </a:xfrm>
            <a:custGeom>
              <a:avLst/>
              <a:gdLst/>
              <a:ahLst/>
              <a:cxnLst/>
              <a:rect l="l" t="t" r="r" b="b"/>
              <a:pathLst>
                <a:path w="1325880" h="571500">
                  <a:moveTo>
                    <a:pt x="1325879" y="284987"/>
                  </a:moveTo>
                  <a:lnTo>
                    <a:pt x="1313912" y="230949"/>
                  </a:lnTo>
                  <a:lnTo>
                    <a:pt x="1279499" y="180283"/>
                  </a:lnTo>
                  <a:lnTo>
                    <a:pt x="1224873" y="133958"/>
                  </a:lnTo>
                  <a:lnTo>
                    <a:pt x="1190678" y="112725"/>
                  </a:lnTo>
                  <a:lnTo>
                    <a:pt x="1152268" y="92941"/>
                  </a:lnTo>
                  <a:lnTo>
                    <a:pt x="1109922" y="74725"/>
                  </a:lnTo>
                  <a:lnTo>
                    <a:pt x="1063918" y="58199"/>
                  </a:lnTo>
                  <a:lnTo>
                    <a:pt x="1014536" y="43484"/>
                  </a:lnTo>
                  <a:lnTo>
                    <a:pt x="962055" y="30701"/>
                  </a:lnTo>
                  <a:lnTo>
                    <a:pt x="906755" y="19971"/>
                  </a:lnTo>
                  <a:lnTo>
                    <a:pt x="848914" y="11415"/>
                  </a:lnTo>
                  <a:lnTo>
                    <a:pt x="788811" y="5154"/>
                  </a:lnTo>
                  <a:lnTo>
                    <a:pt x="726727" y="1308"/>
                  </a:lnTo>
                  <a:lnTo>
                    <a:pt x="662939" y="0"/>
                  </a:lnTo>
                  <a:lnTo>
                    <a:pt x="599152" y="1308"/>
                  </a:lnTo>
                  <a:lnTo>
                    <a:pt x="537068" y="5154"/>
                  </a:lnTo>
                  <a:lnTo>
                    <a:pt x="476965" y="11415"/>
                  </a:lnTo>
                  <a:lnTo>
                    <a:pt x="419124" y="19971"/>
                  </a:lnTo>
                  <a:lnTo>
                    <a:pt x="363824" y="30701"/>
                  </a:lnTo>
                  <a:lnTo>
                    <a:pt x="311343" y="43484"/>
                  </a:lnTo>
                  <a:lnTo>
                    <a:pt x="261961" y="58199"/>
                  </a:lnTo>
                  <a:lnTo>
                    <a:pt x="215957" y="74725"/>
                  </a:lnTo>
                  <a:lnTo>
                    <a:pt x="173611" y="92941"/>
                  </a:lnTo>
                  <a:lnTo>
                    <a:pt x="135201" y="112725"/>
                  </a:lnTo>
                  <a:lnTo>
                    <a:pt x="101006" y="133958"/>
                  </a:lnTo>
                  <a:lnTo>
                    <a:pt x="46380" y="180283"/>
                  </a:lnTo>
                  <a:lnTo>
                    <a:pt x="11967" y="230949"/>
                  </a:lnTo>
                  <a:lnTo>
                    <a:pt x="0" y="284987"/>
                  </a:lnTo>
                  <a:lnTo>
                    <a:pt x="3038" y="312621"/>
                  </a:lnTo>
                  <a:lnTo>
                    <a:pt x="26507" y="365514"/>
                  </a:lnTo>
                  <a:lnTo>
                    <a:pt x="71306" y="414445"/>
                  </a:lnTo>
                  <a:lnTo>
                    <a:pt x="135201" y="458464"/>
                  </a:lnTo>
                  <a:lnTo>
                    <a:pt x="173611" y="478332"/>
                  </a:lnTo>
                  <a:lnTo>
                    <a:pt x="215957" y="496615"/>
                  </a:lnTo>
                  <a:lnTo>
                    <a:pt x="261961" y="513194"/>
                  </a:lnTo>
                  <a:lnTo>
                    <a:pt x="311343" y="527948"/>
                  </a:lnTo>
                  <a:lnTo>
                    <a:pt x="363824" y="540759"/>
                  </a:lnTo>
                  <a:lnTo>
                    <a:pt x="419124" y="551508"/>
                  </a:lnTo>
                  <a:lnTo>
                    <a:pt x="476965" y="560076"/>
                  </a:lnTo>
                  <a:lnTo>
                    <a:pt x="537068" y="566343"/>
                  </a:lnTo>
                  <a:lnTo>
                    <a:pt x="599152" y="570190"/>
                  </a:lnTo>
                  <a:lnTo>
                    <a:pt x="662939" y="571499"/>
                  </a:lnTo>
                  <a:lnTo>
                    <a:pt x="726727" y="570190"/>
                  </a:lnTo>
                  <a:lnTo>
                    <a:pt x="788811" y="566343"/>
                  </a:lnTo>
                  <a:lnTo>
                    <a:pt x="848914" y="560076"/>
                  </a:lnTo>
                  <a:lnTo>
                    <a:pt x="906755" y="551508"/>
                  </a:lnTo>
                  <a:lnTo>
                    <a:pt x="962055" y="540759"/>
                  </a:lnTo>
                  <a:lnTo>
                    <a:pt x="1014536" y="527948"/>
                  </a:lnTo>
                  <a:lnTo>
                    <a:pt x="1063918" y="513194"/>
                  </a:lnTo>
                  <a:lnTo>
                    <a:pt x="1109922" y="496615"/>
                  </a:lnTo>
                  <a:lnTo>
                    <a:pt x="1152268" y="478332"/>
                  </a:lnTo>
                  <a:lnTo>
                    <a:pt x="1190678" y="458464"/>
                  </a:lnTo>
                  <a:lnTo>
                    <a:pt x="1224873" y="437128"/>
                  </a:lnTo>
                  <a:lnTo>
                    <a:pt x="1279499" y="390534"/>
                  </a:lnTo>
                  <a:lnTo>
                    <a:pt x="1313912" y="339503"/>
                  </a:lnTo>
                  <a:lnTo>
                    <a:pt x="1325879" y="284987"/>
                  </a:lnTo>
                  <a:close/>
                </a:path>
              </a:pathLst>
            </a:custGeom>
            <a:solidFill>
              <a:srgbClr val="1661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6423" y="1533143"/>
              <a:ext cx="76199" cy="761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927" y="1740408"/>
              <a:ext cx="76199" cy="761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087" y="1847087"/>
              <a:ext cx="77723" cy="761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2727" y="1906523"/>
              <a:ext cx="76199" cy="7772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4751" y="1941575"/>
              <a:ext cx="76199" cy="761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9155" y="1932431"/>
              <a:ext cx="76199" cy="7772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7463" y="1889759"/>
              <a:ext cx="76199" cy="7772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4247" y="1799844"/>
              <a:ext cx="77723" cy="7772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9091" y="1533143"/>
              <a:ext cx="76199" cy="7619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7107" y="1633727"/>
              <a:ext cx="77723" cy="761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2791" y="1613915"/>
              <a:ext cx="76199" cy="7619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146047" y="1278636"/>
              <a:ext cx="777240" cy="603885"/>
            </a:xfrm>
            <a:custGeom>
              <a:avLst/>
              <a:gdLst/>
              <a:ahLst/>
              <a:cxnLst/>
              <a:rect l="l" t="t" r="r" b="b"/>
              <a:pathLst>
                <a:path w="777239" h="603885">
                  <a:moveTo>
                    <a:pt x="777239" y="384047"/>
                  </a:moveTo>
                  <a:lnTo>
                    <a:pt x="774216" y="335926"/>
                  </a:lnTo>
                  <a:lnTo>
                    <a:pt x="765386" y="289573"/>
                  </a:lnTo>
                  <a:lnTo>
                    <a:pt x="751112" y="245352"/>
                  </a:lnTo>
                  <a:lnTo>
                    <a:pt x="731757" y="203623"/>
                  </a:lnTo>
                  <a:lnTo>
                    <a:pt x="707681" y="164750"/>
                  </a:lnTo>
                  <a:lnTo>
                    <a:pt x="679248" y="129093"/>
                  </a:lnTo>
                  <a:lnTo>
                    <a:pt x="646820" y="97017"/>
                  </a:lnTo>
                  <a:lnTo>
                    <a:pt x="610758" y="68881"/>
                  </a:lnTo>
                  <a:lnTo>
                    <a:pt x="571425" y="45049"/>
                  </a:lnTo>
                  <a:lnTo>
                    <a:pt x="529182" y="25883"/>
                  </a:lnTo>
                  <a:lnTo>
                    <a:pt x="484392" y="11745"/>
                  </a:lnTo>
                  <a:lnTo>
                    <a:pt x="437417" y="2996"/>
                  </a:lnTo>
                  <a:lnTo>
                    <a:pt x="388619" y="0"/>
                  </a:lnTo>
                  <a:lnTo>
                    <a:pt x="339822" y="2996"/>
                  </a:lnTo>
                  <a:lnTo>
                    <a:pt x="292847" y="11745"/>
                  </a:lnTo>
                  <a:lnTo>
                    <a:pt x="248057" y="25883"/>
                  </a:lnTo>
                  <a:lnTo>
                    <a:pt x="205814" y="45049"/>
                  </a:lnTo>
                  <a:lnTo>
                    <a:pt x="166481" y="68881"/>
                  </a:lnTo>
                  <a:lnTo>
                    <a:pt x="130419" y="97017"/>
                  </a:lnTo>
                  <a:lnTo>
                    <a:pt x="97991" y="129093"/>
                  </a:lnTo>
                  <a:lnTo>
                    <a:pt x="69558" y="164750"/>
                  </a:lnTo>
                  <a:lnTo>
                    <a:pt x="45482" y="203623"/>
                  </a:lnTo>
                  <a:lnTo>
                    <a:pt x="26127" y="245352"/>
                  </a:lnTo>
                  <a:lnTo>
                    <a:pt x="11853" y="289573"/>
                  </a:lnTo>
                  <a:lnTo>
                    <a:pt x="3023" y="335926"/>
                  </a:lnTo>
                  <a:lnTo>
                    <a:pt x="0" y="384047"/>
                  </a:lnTo>
                  <a:lnTo>
                    <a:pt x="1095" y="412313"/>
                  </a:lnTo>
                  <a:lnTo>
                    <a:pt x="9001" y="466558"/>
                  </a:lnTo>
                  <a:lnTo>
                    <a:pt x="51473" y="516722"/>
                  </a:lnTo>
                  <a:lnTo>
                    <a:pt x="91368" y="538567"/>
                  </a:lnTo>
                  <a:lnTo>
                    <a:pt x="134585" y="557590"/>
                  </a:lnTo>
                  <a:lnTo>
                    <a:pt x="180784" y="573595"/>
                  </a:lnTo>
                  <a:lnTo>
                    <a:pt x="229626" y="586385"/>
                  </a:lnTo>
                  <a:lnTo>
                    <a:pt x="280773" y="595764"/>
                  </a:lnTo>
                  <a:lnTo>
                    <a:pt x="333883" y="601536"/>
                  </a:lnTo>
                  <a:lnTo>
                    <a:pt x="388619" y="603503"/>
                  </a:lnTo>
                  <a:lnTo>
                    <a:pt x="443290" y="601536"/>
                  </a:lnTo>
                  <a:lnTo>
                    <a:pt x="496228" y="595764"/>
                  </a:lnTo>
                  <a:lnTo>
                    <a:pt x="547130" y="586385"/>
                  </a:lnTo>
                  <a:lnTo>
                    <a:pt x="595693" y="573595"/>
                  </a:lnTo>
                  <a:lnTo>
                    <a:pt x="641612" y="557590"/>
                  </a:lnTo>
                  <a:lnTo>
                    <a:pt x="684585" y="538567"/>
                  </a:lnTo>
                  <a:lnTo>
                    <a:pt x="724307" y="516722"/>
                  </a:lnTo>
                  <a:lnTo>
                    <a:pt x="760475" y="492251"/>
                  </a:lnTo>
                  <a:lnTo>
                    <a:pt x="772858" y="439864"/>
                  </a:lnTo>
                  <a:lnTo>
                    <a:pt x="777239" y="384047"/>
                  </a:lnTo>
                  <a:close/>
                </a:path>
              </a:pathLst>
            </a:custGeom>
            <a:solidFill>
              <a:srgbClr val="CFD6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66014" y="1350264"/>
              <a:ext cx="363855" cy="382905"/>
            </a:xfrm>
            <a:custGeom>
              <a:avLst/>
              <a:gdLst/>
              <a:ahLst/>
              <a:cxnLst/>
              <a:rect l="l" t="t" r="r" b="b"/>
              <a:pathLst>
                <a:path w="363855" h="382905">
                  <a:moveTo>
                    <a:pt x="363518" y="257555"/>
                  </a:moveTo>
                  <a:lnTo>
                    <a:pt x="355129" y="203136"/>
                  </a:lnTo>
                  <a:lnTo>
                    <a:pt x="335353" y="144779"/>
                  </a:lnTo>
                  <a:lnTo>
                    <a:pt x="303682" y="75652"/>
                  </a:lnTo>
                  <a:lnTo>
                    <a:pt x="270583" y="37528"/>
                  </a:lnTo>
                  <a:lnTo>
                    <a:pt x="215766" y="16835"/>
                  </a:lnTo>
                  <a:lnTo>
                    <a:pt x="118945" y="0"/>
                  </a:lnTo>
                  <a:lnTo>
                    <a:pt x="77687" y="7997"/>
                  </a:lnTo>
                  <a:lnTo>
                    <a:pt x="40160" y="28504"/>
                  </a:lnTo>
                  <a:lnTo>
                    <a:pt x="12289" y="59033"/>
                  </a:lnTo>
                  <a:lnTo>
                    <a:pt x="0" y="97097"/>
                  </a:lnTo>
                  <a:lnTo>
                    <a:pt x="9217" y="140207"/>
                  </a:lnTo>
                  <a:lnTo>
                    <a:pt x="35005" y="167040"/>
                  </a:lnTo>
                  <a:lnTo>
                    <a:pt x="73281" y="177574"/>
                  </a:lnTo>
                  <a:lnTo>
                    <a:pt x="117992" y="178879"/>
                  </a:lnTo>
                  <a:lnTo>
                    <a:pt x="163084" y="178025"/>
                  </a:lnTo>
                  <a:lnTo>
                    <a:pt x="202504" y="182082"/>
                  </a:lnTo>
                  <a:lnTo>
                    <a:pt x="230197" y="198119"/>
                  </a:lnTo>
                  <a:lnTo>
                    <a:pt x="248680" y="236756"/>
                  </a:lnTo>
                  <a:lnTo>
                    <a:pt x="260287" y="286292"/>
                  </a:lnTo>
                  <a:lnTo>
                    <a:pt x="270577" y="334950"/>
                  </a:lnTo>
                  <a:lnTo>
                    <a:pt x="285109" y="370953"/>
                  </a:lnTo>
                  <a:lnTo>
                    <a:pt x="309445" y="382523"/>
                  </a:lnTo>
                  <a:lnTo>
                    <a:pt x="333483" y="370522"/>
                  </a:lnTo>
                  <a:lnTo>
                    <a:pt x="351383" y="343915"/>
                  </a:lnTo>
                  <a:lnTo>
                    <a:pt x="361832" y="305371"/>
                  </a:lnTo>
                  <a:lnTo>
                    <a:pt x="363518" y="257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66014" y="1350264"/>
              <a:ext cx="363855" cy="382905"/>
            </a:xfrm>
            <a:custGeom>
              <a:avLst/>
              <a:gdLst/>
              <a:ahLst/>
              <a:cxnLst/>
              <a:rect l="l" t="t" r="r" b="b"/>
              <a:pathLst>
                <a:path w="363855" h="382905">
                  <a:moveTo>
                    <a:pt x="118945" y="0"/>
                  </a:moveTo>
                  <a:lnTo>
                    <a:pt x="215766" y="16835"/>
                  </a:lnTo>
                  <a:lnTo>
                    <a:pt x="270583" y="37528"/>
                  </a:lnTo>
                  <a:lnTo>
                    <a:pt x="303682" y="75652"/>
                  </a:lnTo>
                  <a:lnTo>
                    <a:pt x="335353" y="144779"/>
                  </a:lnTo>
                  <a:lnTo>
                    <a:pt x="355129" y="203136"/>
                  </a:lnTo>
                  <a:lnTo>
                    <a:pt x="363518" y="257555"/>
                  </a:lnTo>
                  <a:lnTo>
                    <a:pt x="361832" y="305371"/>
                  </a:lnTo>
                  <a:lnTo>
                    <a:pt x="351383" y="343915"/>
                  </a:lnTo>
                  <a:lnTo>
                    <a:pt x="333483" y="370522"/>
                  </a:lnTo>
                  <a:lnTo>
                    <a:pt x="309445" y="382523"/>
                  </a:lnTo>
                  <a:lnTo>
                    <a:pt x="285109" y="370953"/>
                  </a:lnTo>
                  <a:lnTo>
                    <a:pt x="270577" y="334950"/>
                  </a:lnTo>
                  <a:lnTo>
                    <a:pt x="260287" y="286292"/>
                  </a:lnTo>
                  <a:lnTo>
                    <a:pt x="248680" y="236756"/>
                  </a:lnTo>
                  <a:lnTo>
                    <a:pt x="230197" y="198119"/>
                  </a:lnTo>
                  <a:lnTo>
                    <a:pt x="202504" y="182082"/>
                  </a:lnTo>
                  <a:lnTo>
                    <a:pt x="163084" y="178025"/>
                  </a:lnTo>
                  <a:lnTo>
                    <a:pt x="117992" y="178879"/>
                  </a:lnTo>
                  <a:lnTo>
                    <a:pt x="73281" y="177574"/>
                  </a:lnTo>
                  <a:lnTo>
                    <a:pt x="35005" y="167040"/>
                  </a:lnTo>
                  <a:lnTo>
                    <a:pt x="9217" y="140207"/>
                  </a:lnTo>
                  <a:lnTo>
                    <a:pt x="0" y="97097"/>
                  </a:lnTo>
                  <a:lnTo>
                    <a:pt x="12289" y="59033"/>
                  </a:lnTo>
                  <a:lnTo>
                    <a:pt x="40160" y="28504"/>
                  </a:lnTo>
                  <a:lnTo>
                    <a:pt x="77687" y="7997"/>
                  </a:lnTo>
                  <a:lnTo>
                    <a:pt x="118945" y="0"/>
                  </a:lnTo>
                  <a:close/>
                </a:path>
              </a:pathLst>
            </a:custGeom>
            <a:ln w="15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6606540" y="3387851"/>
            <a:ext cx="563880" cy="788670"/>
          </a:xfrm>
          <a:custGeom>
            <a:avLst/>
            <a:gdLst/>
            <a:ahLst/>
            <a:cxnLst/>
            <a:rect l="l" t="t" r="r" b="b"/>
            <a:pathLst>
              <a:path w="563879" h="788670">
                <a:moveTo>
                  <a:pt x="0" y="780287"/>
                </a:moveTo>
                <a:lnTo>
                  <a:pt x="391667" y="780287"/>
                </a:lnTo>
                <a:lnTo>
                  <a:pt x="492085" y="788312"/>
                </a:lnTo>
                <a:lnTo>
                  <a:pt x="543496" y="770191"/>
                </a:lnTo>
                <a:lnTo>
                  <a:pt x="562046" y="707207"/>
                </a:lnTo>
                <a:lnTo>
                  <a:pt x="563879" y="580643"/>
                </a:lnTo>
                <a:lnTo>
                  <a:pt x="563165" y="398621"/>
                </a:lnTo>
                <a:lnTo>
                  <a:pt x="561593" y="209168"/>
                </a:lnTo>
                <a:lnTo>
                  <a:pt x="560022" y="60293"/>
                </a:lnTo>
                <a:lnTo>
                  <a:pt x="559307" y="0"/>
                </a:lnTo>
              </a:path>
            </a:pathLst>
          </a:custGeom>
          <a:ln w="20954">
            <a:solidFill>
              <a:srgbClr val="DB1159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601332" y="2632962"/>
            <a:ext cx="8766175" cy="2127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Although</a:t>
            </a:r>
            <a:r>
              <a:rPr dirty="0" sz="2200" spc="-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it’s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generally</a:t>
            </a:r>
            <a:r>
              <a:rPr dirty="0" sz="2200" spc="-4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considered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best</a:t>
            </a:r>
            <a:r>
              <a:rPr dirty="0" sz="2200" spc="-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practice</a:t>
            </a:r>
            <a:r>
              <a:rPr dirty="0" sz="2200" spc="-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to</a:t>
            </a:r>
            <a:r>
              <a:rPr dirty="0" sz="2200" spc="-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use</a:t>
            </a:r>
            <a:r>
              <a:rPr dirty="0" sz="2200" spc="-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the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explicit</a:t>
            </a:r>
            <a:r>
              <a:rPr dirty="0" sz="2200" spc="-4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AC2A1"/>
                </a:solidFill>
                <a:latin typeface="Calibri"/>
                <a:cs typeface="Calibri"/>
              </a:rPr>
              <a:t>inner</a:t>
            </a:r>
            <a:r>
              <a:rPr dirty="0" sz="220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join</a:t>
            </a:r>
            <a:r>
              <a:rPr dirty="0" sz="2200" spc="-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syntax</a:t>
            </a:r>
            <a:r>
              <a:rPr dirty="0" sz="2200" spc="-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described</a:t>
            </a:r>
            <a:r>
              <a:rPr dirty="0" sz="2200" spc="-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AC2A1"/>
                </a:solidFill>
                <a:latin typeface="Calibri"/>
                <a:cs typeface="Calibri"/>
              </a:rPr>
              <a:t>earlier,</a:t>
            </a:r>
            <a:r>
              <a:rPr dirty="0" sz="2200" spc="-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SQL</a:t>
            </a:r>
            <a:r>
              <a:rPr dirty="0" sz="2200" spc="-1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also</a:t>
            </a:r>
            <a:r>
              <a:rPr dirty="0" sz="220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provides</a:t>
            </a:r>
            <a:r>
              <a:rPr dirty="0" sz="220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the</a:t>
            </a:r>
            <a:r>
              <a:rPr dirty="0" sz="2200" spc="-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implicit</a:t>
            </a:r>
            <a:r>
              <a:rPr dirty="0" sz="220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inner</a:t>
            </a:r>
            <a:r>
              <a:rPr dirty="0" sz="2200" spc="-4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join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AC2A1"/>
                </a:solidFill>
                <a:latin typeface="Calibri"/>
                <a:cs typeface="Calibri"/>
              </a:rPr>
              <a:t>syntax.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200">
              <a:latin typeface="Calibri"/>
              <a:cs typeface="Calibri"/>
            </a:endParaRPr>
          </a:p>
          <a:p>
            <a:pPr marL="1263650" marR="2950845">
              <a:lnSpc>
                <a:spcPct val="101400"/>
              </a:lnSpc>
            </a:pP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When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you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use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implicit</a:t>
            </a:r>
            <a:r>
              <a:rPr dirty="0" sz="2200" spc="-4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syntax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for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358FE2"/>
                </a:solidFill>
                <a:latin typeface="Calibri"/>
                <a:cs typeface="Calibri"/>
              </a:rPr>
              <a:t>an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inner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join,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you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code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tables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in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FROM</a:t>
            </a:r>
            <a:r>
              <a:rPr dirty="0" sz="2200" spc="-4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clause</a:t>
            </a:r>
            <a:r>
              <a:rPr dirty="0" sz="2200" spc="-4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separated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by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358FE2"/>
                </a:solidFill>
                <a:latin typeface="Calibri"/>
                <a:cs typeface="Calibri"/>
              </a:rPr>
              <a:t>commas.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573270" y="5071362"/>
            <a:ext cx="3791585" cy="12344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10">
                <a:solidFill>
                  <a:srgbClr val="BFD3DD"/>
                </a:solidFill>
                <a:latin typeface="Calibri"/>
                <a:cs typeface="Calibri"/>
              </a:rPr>
              <a:t>SELECT</a:t>
            </a:r>
            <a:endParaRPr sz="1300">
              <a:latin typeface="Calibri"/>
              <a:cs typeface="Calibri"/>
            </a:endParaRPr>
          </a:p>
          <a:p>
            <a:pPr marL="12700" marR="2713355" indent="377825">
              <a:lnSpc>
                <a:spcPts val="1600"/>
              </a:lnSpc>
              <a:spcBef>
                <a:spcPts val="40"/>
              </a:spcBef>
            </a:pPr>
            <a:r>
              <a:rPr dirty="0" sz="1300" spc="-10">
                <a:solidFill>
                  <a:srgbClr val="BFD3DD"/>
                </a:solidFill>
                <a:latin typeface="Calibri"/>
                <a:cs typeface="Calibri"/>
              </a:rPr>
              <a:t>select_list</a:t>
            </a:r>
            <a:r>
              <a:rPr dirty="0" sz="130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2AC2A1"/>
                </a:solidFill>
                <a:latin typeface="Calibri"/>
                <a:cs typeface="Calibri"/>
              </a:rPr>
              <a:t>FROM</a:t>
            </a:r>
            <a:endParaRPr sz="1300">
              <a:latin typeface="Calibri"/>
              <a:cs typeface="Calibri"/>
            </a:endParaRPr>
          </a:p>
          <a:p>
            <a:pPr marL="390525">
              <a:lnSpc>
                <a:spcPts val="1520"/>
              </a:lnSpc>
            </a:pPr>
            <a:r>
              <a:rPr dirty="0" sz="1300">
                <a:solidFill>
                  <a:srgbClr val="2AC2A1"/>
                </a:solidFill>
                <a:latin typeface="Calibri"/>
                <a:cs typeface="Calibri"/>
              </a:rPr>
              <a:t>table_1,</a:t>
            </a:r>
            <a:r>
              <a:rPr dirty="0" sz="13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2AC2A1"/>
                </a:solidFill>
                <a:latin typeface="Calibri"/>
                <a:cs typeface="Calibri"/>
              </a:rPr>
              <a:t>table_2</a:t>
            </a:r>
            <a:r>
              <a:rPr dirty="0" sz="1300" spc="-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2AC2A1"/>
                </a:solidFill>
                <a:latin typeface="Calibri"/>
                <a:cs typeface="Calibri"/>
              </a:rPr>
              <a:t>[,</a:t>
            </a:r>
            <a:r>
              <a:rPr dirty="0" sz="1300" spc="-1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2AC2A1"/>
                </a:solidFill>
                <a:latin typeface="Calibri"/>
                <a:cs typeface="Calibri"/>
              </a:rPr>
              <a:t>table_3]...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300" spc="-10">
                <a:solidFill>
                  <a:srgbClr val="BFD3DD"/>
                </a:solidFill>
                <a:latin typeface="Calibri"/>
                <a:cs typeface="Calibri"/>
              </a:rPr>
              <a:t>WHERE</a:t>
            </a:r>
            <a:endParaRPr sz="1300">
              <a:latin typeface="Calibri"/>
              <a:cs typeface="Calibri"/>
            </a:endParaRPr>
          </a:p>
          <a:p>
            <a:pPr marL="390525">
              <a:lnSpc>
                <a:spcPct val="100000"/>
              </a:lnSpc>
              <a:spcBef>
                <a:spcPts val="25"/>
              </a:spcBef>
            </a:pP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table_1.column_name</a:t>
            </a:r>
            <a:r>
              <a:rPr dirty="0" sz="1300" spc="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=</a:t>
            </a:r>
            <a:r>
              <a:rPr dirty="0" sz="1300" spc="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table_2.column_name</a:t>
            </a:r>
            <a:r>
              <a:rPr dirty="0" sz="1300" spc="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-50">
                <a:solidFill>
                  <a:srgbClr val="BFD3DD"/>
                </a:solidFill>
                <a:latin typeface="Calibri"/>
                <a:cs typeface="Calibri"/>
              </a:rPr>
              <a:t>…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574" y="1405826"/>
            <a:ext cx="7188834" cy="4349750"/>
            <a:chOff x="1294574" y="1405826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987" y="1596262"/>
            <a:ext cx="4241165" cy="32448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implicit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syntax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an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inner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062987" y="1932594"/>
            <a:ext cx="182753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Courier New"/>
                <a:cs typeface="Courier New"/>
              </a:rPr>
              <a:t>SELECT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select_list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62987" y="2120046"/>
            <a:ext cx="362902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Courier New"/>
                <a:cs typeface="Courier New"/>
              </a:rPr>
              <a:t>FROM</a:t>
            </a:r>
            <a:r>
              <a:rPr dirty="0" sz="1300" spc="5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table_1,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table_2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[,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table_3]...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062987" y="2309023"/>
            <a:ext cx="543052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Courier New"/>
                <a:cs typeface="Courier New"/>
              </a:rPr>
              <a:t>WHERE</a:t>
            </a:r>
            <a:r>
              <a:rPr dirty="0" sz="1300" spc="10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table_1.column_name</a:t>
            </a:r>
            <a:r>
              <a:rPr dirty="0" sz="1300" spc="114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operator</a:t>
            </a:r>
            <a:r>
              <a:rPr dirty="0" sz="1300" spc="10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table_2.column_name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63558" y="2496474"/>
            <a:ext cx="573087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Courier New"/>
                <a:cs typeface="Courier New"/>
              </a:rPr>
              <a:t>[AND</a:t>
            </a:r>
            <a:r>
              <a:rPr dirty="0" sz="1300" spc="10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table_2.column_name</a:t>
            </a:r>
            <a:r>
              <a:rPr dirty="0" sz="1300" spc="11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operator</a:t>
            </a:r>
            <a:r>
              <a:rPr dirty="0" sz="1300" spc="10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table_3.column_name]...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62987" y="2821557"/>
            <a:ext cx="4434840" cy="324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Vendors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and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Invoices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tables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62987" y="3156366"/>
            <a:ext cx="122745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Courier New"/>
                <a:cs typeface="Courier New"/>
              </a:rPr>
              <a:t>Database:</a:t>
            </a:r>
            <a:r>
              <a:rPr dirty="0" sz="1300" spc="90" b="1">
                <a:latin typeface="Courier New"/>
                <a:cs typeface="Courier New"/>
              </a:rPr>
              <a:t> </a:t>
            </a:r>
            <a:r>
              <a:rPr dirty="0" sz="1300" spc="-25" b="1">
                <a:latin typeface="Courier New"/>
                <a:cs typeface="Courier New"/>
              </a:rPr>
              <a:t>AP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7588" y="2151888"/>
            <a:ext cx="3744467" cy="216408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2075688" y="3435096"/>
            <a:ext cx="5946775" cy="2105025"/>
            <a:chOff x="2075688" y="3435096"/>
            <a:chExt cx="5946775" cy="2105025"/>
          </a:xfrm>
        </p:grpSpPr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5440" y="4072128"/>
              <a:ext cx="2596895" cy="111709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75688" y="3435096"/>
              <a:ext cx="2587751" cy="2104644"/>
            </a:xfrm>
            <a:prstGeom prst="rect">
              <a:avLst/>
            </a:prstGeom>
          </p:spPr>
        </p:pic>
      </p:grpSp>
      <p:pic>
        <p:nvPicPr>
          <p:cNvPr id="24" name="object 2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91600" y="2442972"/>
            <a:ext cx="777240" cy="202692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12352" y="3240023"/>
            <a:ext cx="885444" cy="199644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53143" y="2886455"/>
            <a:ext cx="615695" cy="199644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87383" y="3656076"/>
            <a:ext cx="1133855" cy="199644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17280" y="3976115"/>
            <a:ext cx="1341119" cy="199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057655"/>
            <a:ext cx="1978025" cy="876300"/>
          </a:xfrm>
          <a:custGeom>
            <a:avLst/>
            <a:gdLst/>
            <a:ahLst/>
            <a:cxnLst/>
            <a:rect l="l" t="t" r="r" b="b"/>
            <a:pathLst>
              <a:path w="1978025" h="876300">
                <a:moveTo>
                  <a:pt x="1949195" y="0"/>
                </a:moveTo>
                <a:lnTo>
                  <a:pt x="1949195" y="149351"/>
                </a:lnTo>
                <a:lnTo>
                  <a:pt x="1977866" y="572190"/>
                </a:lnTo>
                <a:lnTo>
                  <a:pt x="1915667" y="788860"/>
                </a:lnTo>
                <a:lnTo>
                  <a:pt x="1698021" y="867513"/>
                </a:lnTo>
                <a:lnTo>
                  <a:pt x="1260347" y="876299"/>
                </a:lnTo>
                <a:lnTo>
                  <a:pt x="628173" y="871442"/>
                </a:lnTo>
                <a:lnTo>
                  <a:pt x="0" y="864062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6915911" y="3211067"/>
            <a:ext cx="3142615" cy="2923540"/>
            <a:chOff x="6915911" y="3211067"/>
            <a:chExt cx="3142615" cy="2923540"/>
          </a:xfrm>
        </p:grpSpPr>
        <p:sp>
          <p:nvSpPr>
            <p:cNvPr id="4" name="object 4" descr=""/>
            <p:cNvSpPr/>
            <p:nvPr/>
          </p:nvSpPr>
          <p:spPr>
            <a:xfrm>
              <a:off x="6915911" y="5039867"/>
              <a:ext cx="3142615" cy="1092835"/>
            </a:xfrm>
            <a:custGeom>
              <a:avLst/>
              <a:gdLst/>
              <a:ahLst/>
              <a:cxnLst/>
              <a:rect l="l" t="t" r="r" b="b"/>
              <a:pathLst>
                <a:path w="3142615" h="1092835">
                  <a:moveTo>
                    <a:pt x="3142487" y="929423"/>
                  </a:moveTo>
                  <a:lnTo>
                    <a:pt x="3142487" y="0"/>
                  </a:lnTo>
                  <a:lnTo>
                    <a:pt x="0" y="0"/>
                  </a:lnTo>
                  <a:lnTo>
                    <a:pt x="3623" y="65674"/>
                  </a:lnTo>
                  <a:lnTo>
                    <a:pt x="14357" y="130287"/>
                  </a:lnTo>
                  <a:lnTo>
                    <a:pt x="31998" y="193734"/>
                  </a:lnTo>
                  <a:lnTo>
                    <a:pt x="56340" y="255909"/>
                  </a:lnTo>
                  <a:lnTo>
                    <a:pt x="87180" y="316708"/>
                  </a:lnTo>
                  <a:lnTo>
                    <a:pt x="124313" y="376023"/>
                  </a:lnTo>
                  <a:lnTo>
                    <a:pt x="167534" y="433750"/>
                  </a:lnTo>
                  <a:lnTo>
                    <a:pt x="216639" y="489783"/>
                  </a:lnTo>
                  <a:lnTo>
                    <a:pt x="243335" y="517131"/>
                  </a:lnTo>
                  <a:lnTo>
                    <a:pt x="271424" y="544016"/>
                  </a:lnTo>
                  <a:lnTo>
                    <a:pt x="300883" y="570425"/>
                  </a:lnTo>
                  <a:lnTo>
                    <a:pt x="331684" y="596345"/>
                  </a:lnTo>
                  <a:lnTo>
                    <a:pt x="363803" y="621762"/>
                  </a:lnTo>
                  <a:lnTo>
                    <a:pt x="397215" y="646663"/>
                  </a:lnTo>
                  <a:lnTo>
                    <a:pt x="431893" y="671035"/>
                  </a:lnTo>
                  <a:lnTo>
                    <a:pt x="467812" y="694865"/>
                  </a:lnTo>
                  <a:lnTo>
                    <a:pt x="504946" y="718140"/>
                  </a:lnTo>
                  <a:lnTo>
                    <a:pt x="543270" y="740846"/>
                  </a:lnTo>
                  <a:lnTo>
                    <a:pt x="582759" y="762971"/>
                  </a:lnTo>
                  <a:lnTo>
                    <a:pt x="623386" y="784500"/>
                  </a:lnTo>
                  <a:lnTo>
                    <a:pt x="665127" y="805421"/>
                  </a:lnTo>
                  <a:lnTo>
                    <a:pt x="707955" y="825721"/>
                  </a:lnTo>
                  <a:lnTo>
                    <a:pt x="751846" y="845387"/>
                  </a:lnTo>
                  <a:lnTo>
                    <a:pt x="796773" y="864404"/>
                  </a:lnTo>
                  <a:lnTo>
                    <a:pt x="842711" y="882761"/>
                  </a:lnTo>
                  <a:lnTo>
                    <a:pt x="889634" y="900444"/>
                  </a:lnTo>
                  <a:lnTo>
                    <a:pt x="937517" y="917439"/>
                  </a:lnTo>
                  <a:lnTo>
                    <a:pt x="986335" y="933734"/>
                  </a:lnTo>
                  <a:lnTo>
                    <a:pt x="1036061" y="949316"/>
                  </a:lnTo>
                  <a:lnTo>
                    <a:pt x="1086671" y="964170"/>
                  </a:lnTo>
                  <a:lnTo>
                    <a:pt x="1138138" y="978285"/>
                  </a:lnTo>
                  <a:lnTo>
                    <a:pt x="1190437" y="991646"/>
                  </a:lnTo>
                  <a:lnTo>
                    <a:pt x="1243543" y="1004241"/>
                  </a:lnTo>
                  <a:lnTo>
                    <a:pt x="1297430" y="1016056"/>
                  </a:lnTo>
                  <a:lnTo>
                    <a:pt x="1352072" y="1027078"/>
                  </a:lnTo>
                  <a:lnTo>
                    <a:pt x="1407444" y="1037295"/>
                  </a:lnTo>
                  <a:lnTo>
                    <a:pt x="1463520" y="1046692"/>
                  </a:lnTo>
                  <a:lnTo>
                    <a:pt x="1520276" y="1055257"/>
                  </a:lnTo>
                  <a:lnTo>
                    <a:pt x="1577684" y="1062976"/>
                  </a:lnTo>
                  <a:lnTo>
                    <a:pt x="1635720" y="1069837"/>
                  </a:lnTo>
                  <a:lnTo>
                    <a:pt x="1694358" y="1075825"/>
                  </a:lnTo>
                  <a:lnTo>
                    <a:pt x="1753573" y="1080929"/>
                  </a:lnTo>
                  <a:lnTo>
                    <a:pt x="1813338" y="1085134"/>
                  </a:lnTo>
                  <a:lnTo>
                    <a:pt x="1873629" y="1088428"/>
                  </a:lnTo>
                  <a:lnTo>
                    <a:pt x="1934420" y="1090797"/>
                  </a:lnTo>
                  <a:lnTo>
                    <a:pt x="1995685" y="1092228"/>
                  </a:lnTo>
                  <a:lnTo>
                    <a:pt x="2057399" y="1092707"/>
                  </a:lnTo>
                  <a:lnTo>
                    <a:pt x="2119195" y="1092228"/>
                  </a:lnTo>
                  <a:lnTo>
                    <a:pt x="2180539" y="1090797"/>
                  </a:lnTo>
                  <a:lnTo>
                    <a:pt x="2241406" y="1088428"/>
                  </a:lnTo>
                  <a:lnTo>
                    <a:pt x="2301769" y="1085134"/>
                  </a:lnTo>
                  <a:lnTo>
                    <a:pt x="2361605" y="1080929"/>
                  </a:lnTo>
                  <a:lnTo>
                    <a:pt x="2420887" y="1075825"/>
                  </a:lnTo>
                  <a:lnTo>
                    <a:pt x="2479590" y="1069837"/>
                  </a:lnTo>
                  <a:lnTo>
                    <a:pt x="2537688" y="1062976"/>
                  </a:lnTo>
                  <a:lnTo>
                    <a:pt x="2595156" y="1055257"/>
                  </a:lnTo>
                  <a:lnTo>
                    <a:pt x="2651968" y="1046692"/>
                  </a:lnTo>
                  <a:lnTo>
                    <a:pt x="2708099" y="1037295"/>
                  </a:lnTo>
                  <a:lnTo>
                    <a:pt x="2763523" y="1027078"/>
                  </a:lnTo>
                  <a:lnTo>
                    <a:pt x="2818215" y="1016056"/>
                  </a:lnTo>
                  <a:lnTo>
                    <a:pt x="2872149" y="1004241"/>
                  </a:lnTo>
                  <a:lnTo>
                    <a:pt x="2925300" y="991646"/>
                  </a:lnTo>
                  <a:lnTo>
                    <a:pt x="2977642" y="978285"/>
                  </a:lnTo>
                  <a:lnTo>
                    <a:pt x="3029150" y="964170"/>
                  </a:lnTo>
                  <a:lnTo>
                    <a:pt x="3079798" y="949316"/>
                  </a:lnTo>
                  <a:lnTo>
                    <a:pt x="3129561" y="933734"/>
                  </a:lnTo>
                  <a:lnTo>
                    <a:pt x="3142487" y="929423"/>
                  </a:lnTo>
                  <a:close/>
                </a:path>
              </a:pathLst>
            </a:custGeom>
            <a:solidFill>
              <a:srgbClr val="E8B5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833359" y="5652485"/>
              <a:ext cx="2225040" cy="481965"/>
            </a:xfrm>
            <a:custGeom>
              <a:avLst/>
              <a:gdLst/>
              <a:ahLst/>
              <a:cxnLst/>
              <a:rect l="l" t="t" r="r" b="b"/>
              <a:pathLst>
                <a:path w="2225040" h="481964">
                  <a:moveTo>
                    <a:pt x="2225039" y="295362"/>
                  </a:moveTo>
                  <a:lnTo>
                    <a:pt x="2225039" y="0"/>
                  </a:lnTo>
                  <a:lnTo>
                    <a:pt x="2216229" y="5507"/>
                  </a:lnTo>
                  <a:lnTo>
                    <a:pt x="2177897" y="28166"/>
                  </a:lnTo>
                  <a:lnTo>
                    <a:pt x="2138409" y="50245"/>
                  </a:lnTo>
                  <a:lnTo>
                    <a:pt x="2097790" y="71732"/>
                  </a:lnTo>
                  <a:lnTo>
                    <a:pt x="2056066" y="92613"/>
                  </a:lnTo>
                  <a:lnTo>
                    <a:pt x="2013261" y="112875"/>
                  </a:lnTo>
                  <a:lnTo>
                    <a:pt x="1969401" y="132505"/>
                  </a:lnTo>
                  <a:lnTo>
                    <a:pt x="1924511" y="151490"/>
                  </a:lnTo>
                  <a:lnTo>
                    <a:pt x="1878616" y="169816"/>
                  </a:lnTo>
                  <a:lnTo>
                    <a:pt x="1831742" y="187471"/>
                  </a:lnTo>
                  <a:lnTo>
                    <a:pt x="1783915" y="204440"/>
                  </a:lnTo>
                  <a:lnTo>
                    <a:pt x="1735158" y="220711"/>
                  </a:lnTo>
                  <a:lnTo>
                    <a:pt x="1685498" y="236270"/>
                  </a:lnTo>
                  <a:lnTo>
                    <a:pt x="1634961" y="251104"/>
                  </a:lnTo>
                  <a:lnTo>
                    <a:pt x="1583570" y="265199"/>
                  </a:lnTo>
                  <a:lnTo>
                    <a:pt x="1531352" y="278544"/>
                  </a:lnTo>
                  <a:lnTo>
                    <a:pt x="1478332" y="291123"/>
                  </a:lnTo>
                  <a:lnTo>
                    <a:pt x="1424535" y="302925"/>
                  </a:lnTo>
                  <a:lnTo>
                    <a:pt x="1369986" y="313935"/>
                  </a:lnTo>
                  <a:lnTo>
                    <a:pt x="1314711" y="324140"/>
                  </a:lnTo>
                  <a:lnTo>
                    <a:pt x="1258735" y="333528"/>
                  </a:lnTo>
                  <a:lnTo>
                    <a:pt x="1202083" y="342085"/>
                  </a:lnTo>
                  <a:lnTo>
                    <a:pt x="1144781" y="349797"/>
                  </a:lnTo>
                  <a:lnTo>
                    <a:pt x="1086854" y="356652"/>
                  </a:lnTo>
                  <a:lnTo>
                    <a:pt x="1028328" y="362635"/>
                  </a:lnTo>
                  <a:lnTo>
                    <a:pt x="969226" y="367735"/>
                  </a:lnTo>
                  <a:lnTo>
                    <a:pt x="909576" y="371937"/>
                  </a:lnTo>
                  <a:lnTo>
                    <a:pt x="849401" y="375228"/>
                  </a:lnTo>
                  <a:lnTo>
                    <a:pt x="788728" y="377596"/>
                  </a:lnTo>
                  <a:lnTo>
                    <a:pt x="727582" y="379026"/>
                  </a:lnTo>
                  <a:lnTo>
                    <a:pt x="665987" y="379506"/>
                  </a:lnTo>
                  <a:lnTo>
                    <a:pt x="612344" y="379129"/>
                  </a:lnTo>
                  <a:lnTo>
                    <a:pt x="559041" y="378007"/>
                  </a:lnTo>
                  <a:lnTo>
                    <a:pt x="506096" y="376153"/>
                  </a:lnTo>
                  <a:lnTo>
                    <a:pt x="453526" y="373579"/>
                  </a:lnTo>
                  <a:lnTo>
                    <a:pt x="401348" y="370297"/>
                  </a:lnTo>
                  <a:lnTo>
                    <a:pt x="349577" y="366320"/>
                  </a:lnTo>
                  <a:lnTo>
                    <a:pt x="298230" y="361661"/>
                  </a:lnTo>
                  <a:lnTo>
                    <a:pt x="247325" y="356331"/>
                  </a:lnTo>
                  <a:lnTo>
                    <a:pt x="196878" y="350344"/>
                  </a:lnTo>
                  <a:lnTo>
                    <a:pt x="146905" y="343712"/>
                  </a:lnTo>
                  <a:lnTo>
                    <a:pt x="97423" y="336447"/>
                  </a:lnTo>
                  <a:lnTo>
                    <a:pt x="48449" y="328562"/>
                  </a:lnTo>
                  <a:lnTo>
                    <a:pt x="0" y="320070"/>
                  </a:lnTo>
                  <a:lnTo>
                    <a:pt x="42949" y="333727"/>
                  </a:lnTo>
                  <a:lnTo>
                    <a:pt x="86579" y="346847"/>
                  </a:lnTo>
                  <a:lnTo>
                    <a:pt x="130872" y="359418"/>
                  </a:lnTo>
                  <a:lnTo>
                    <a:pt x="175810" y="371432"/>
                  </a:lnTo>
                  <a:lnTo>
                    <a:pt x="221375" y="382880"/>
                  </a:lnTo>
                  <a:lnTo>
                    <a:pt x="267549" y="393751"/>
                  </a:lnTo>
                  <a:lnTo>
                    <a:pt x="314314" y="404036"/>
                  </a:lnTo>
                  <a:lnTo>
                    <a:pt x="361651" y="413726"/>
                  </a:lnTo>
                  <a:lnTo>
                    <a:pt x="409543" y="422812"/>
                  </a:lnTo>
                  <a:lnTo>
                    <a:pt x="457972" y="431284"/>
                  </a:lnTo>
                  <a:lnTo>
                    <a:pt x="506920" y="439132"/>
                  </a:lnTo>
                  <a:lnTo>
                    <a:pt x="556368" y="446348"/>
                  </a:lnTo>
                  <a:lnTo>
                    <a:pt x="606299" y="452921"/>
                  </a:lnTo>
                  <a:lnTo>
                    <a:pt x="656695" y="458842"/>
                  </a:lnTo>
                  <a:lnTo>
                    <a:pt x="707537" y="464102"/>
                  </a:lnTo>
                  <a:lnTo>
                    <a:pt x="758807" y="468691"/>
                  </a:lnTo>
                  <a:lnTo>
                    <a:pt x="810488" y="472600"/>
                  </a:lnTo>
                  <a:lnTo>
                    <a:pt x="862562" y="475820"/>
                  </a:lnTo>
                  <a:lnTo>
                    <a:pt x="915010" y="478341"/>
                  </a:lnTo>
                  <a:lnTo>
                    <a:pt x="967814" y="480153"/>
                  </a:lnTo>
                  <a:lnTo>
                    <a:pt x="1020956" y="481247"/>
                  </a:lnTo>
                  <a:lnTo>
                    <a:pt x="1074419" y="481614"/>
                  </a:lnTo>
                  <a:lnTo>
                    <a:pt x="1136215" y="481132"/>
                  </a:lnTo>
                  <a:lnTo>
                    <a:pt x="1197559" y="479697"/>
                  </a:lnTo>
                  <a:lnTo>
                    <a:pt x="1258426" y="477321"/>
                  </a:lnTo>
                  <a:lnTo>
                    <a:pt x="1318789" y="474017"/>
                  </a:lnTo>
                  <a:lnTo>
                    <a:pt x="1378625" y="469800"/>
                  </a:lnTo>
                  <a:lnTo>
                    <a:pt x="1437907" y="464681"/>
                  </a:lnTo>
                  <a:lnTo>
                    <a:pt x="1496610" y="458675"/>
                  </a:lnTo>
                  <a:lnTo>
                    <a:pt x="1554708" y="451795"/>
                  </a:lnTo>
                  <a:lnTo>
                    <a:pt x="1612176" y="444054"/>
                  </a:lnTo>
                  <a:lnTo>
                    <a:pt x="1668988" y="435465"/>
                  </a:lnTo>
                  <a:lnTo>
                    <a:pt x="1725119" y="426043"/>
                  </a:lnTo>
                  <a:lnTo>
                    <a:pt x="1780543" y="415799"/>
                  </a:lnTo>
                  <a:lnTo>
                    <a:pt x="1835235" y="404747"/>
                  </a:lnTo>
                  <a:lnTo>
                    <a:pt x="1889169" y="392901"/>
                  </a:lnTo>
                  <a:lnTo>
                    <a:pt x="1942320" y="380274"/>
                  </a:lnTo>
                  <a:lnTo>
                    <a:pt x="1994662" y="366879"/>
                  </a:lnTo>
                  <a:lnTo>
                    <a:pt x="2046170" y="352730"/>
                  </a:lnTo>
                  <a:lnTo>
                    <a:pt x="2096818" y="337839"/>
                  </a:lnTo>
                  <a:lnTo>
                    <a:pt x="2146581" y="322221"/>
                  </a:lnTo>
                  <a:lnTo>
                    <a:pt x="2195433" y="305888"/>
                  </a:lnTo>
                  <a:lnTo>
                    <a:pt x="2225039" y="295362"/>
                  </a:lnTo>
                  <a:close/>
                </a:path>
              </a:pathLst>
            </a:custGeom>
            <a:solidFill>
              <a:srgbClr val="CE86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915911" y="4605527"/>
              <a:ext cx="3142615" cy="876300"/>
            </a:xfrm>
            <a:custGeom>
              <a:avLst/>
              <a:gdLst/>
              <a:ahLst/>
              <a:cxnLst/>
              <a:rect l="l" t="t" r="r" b="b"/>
              <a:pathLst>
                <a:path w="3142615" h="876300">
                  <a:moveTo>
                    <a:pt x="3142487" y="810615"/>
                  </a:moveTo>
                  <a:lnTo>
                    <a:pt x="3142487" y="65255"/>
                  </a:lnTo>
                  <a:lnTo>
                    <a:pt x="3137509" y="64580"/>
                  </a:lnTo>
                  <a:lnTo>
                    <a:pt x="3078045" y="57101"/>
                  </a:lnTo>
                  <a:lnTo>
                    <a:pt x="3017319" y="50039"/>
                  </a:lnTo>
                  <a:lnTo>
                    <a:pt x="2955372" y="43403"/>
                  </a:lnTo>
                  <a:lnTo>
                    <a:pt x="2892250" y="37201"/>
                  </a:lnTo>
                  <a:lnTo>
                    <a:pt x="2827996" y="31443"/>
                  </a:lnTo>
                  <a:lnTo>
                    <a:pt x="2762652" y="26137"/>
                  </a:lnTo>
                  <a:lnTo>
                    <a:pt x="2696263" y="21294"/>
                  </a:lnTo>
                  <a:lnTo>
                    <a:pt x="2628873" y="16922"/>
                  </a:lnTo>
                  <a:lnTo>
                    <a:pt x="2560525" y="13030"/>
                  </a:lnTo>
                  <a:lnTo>
                    <a:pt x="2491262" y="9628"/>
                  </a:lnTo>
                  <a:lnTo>
                    <a:pt x="2421128" y="6724"/>
                  </a:lnTo>
                  <a:lnTo>
                    <a:pt x="2350168" y="4327"/>
                  </a:lnTo>
                  <a:lnTo>
                    <a:pt x="2278423" y="2448"/>
                  </a:lnTo>
                  <a:lnTo>
                    <a:pt x="2205939" y="1094"/>
                  </a:lnTo>
                  <a:lnTo>
                    <a:pt x="2132757" y="275"/>
                  </a:lnTo>
                  <a:lnTo>
                    <a:pt x="2058923" y="0"/>
                  </a:lnTo>
                  <a:lnTo>
                    <a:pt x="1985089" y="275"/>
                  </a:lnTo>
                  <a:lnTo>
                    <a:pt x="1911908" y="1094"/>
                  </a:lnTo>
                  <a:lnTo>
                    <a:pt x="1839424" y="2448"/>
                  </a:lnTo>
                  <a:lnTo>
                    <a:pt x="1767679" y="4327"/>
                  </a:lnTo>
                  <a:lnTo>
                    <a:pt x="1696718" y="6724"/>
                  </a:lnTo>
                  <a:lnTo>
                    <a:pt x="1626585" y="9628"/>
                  </a:lnTo>
                  <a:lnTo>
                    <a:pt x="1557322" y="13030"/>
                  </a:lnTo>
                  <a:lnTo>
                    <a:pt x="1488974" y="16922"/>
                  </a:lnTo>
                  <a:lnTo>
                    <a:pt x="1421583" y="21294"/>
                  </a:lnTo>
                  <a:lnTo>
                    <a:pt x="1355195" y="26137"/>
                  </a:lnTo>
                  <a:lnTo>
                    <a:pt x="1289851" y="31443"/>
                  </a:lnTo>
                  <a:lnTo>
                    <a:pt x="1225597" y="37201"/>
                  </a:lnTo>
                  <a:lnTo>
                    <a:pt x="1162474" y="43403"/>
                  </a:lnTo>
                  <a:lnTo>
                    <a:pt x="1100528" y="50039"/>
                  </a:lnTo>
                  <a:lnTo>
                    <a:pt x="1039801" y="57101"/>
                  </a:lnTo>
                  <a:lnTo>
                    <a:pt x="980338" y="64580"/>
                  </a:lnTo>
                  <a:lnTo>
                    <a:pt x="922181" y="72466"/>
                  </a:lnTo>
                  <a:lnTo>
                    <a:pt x="865374" y="80750"/>
                  </a:lnTo>
                  <a:lnTo>
                    <a:pt x="809962" y="89423"/>
                  </a:lnTo>
                  <a:lnTo>
                    <a:pt x="755987" y="98476"/>
                  </a:lnTo>
                  <a:lnTo>
                    <a:pt x="703493" y="107901"/>
                  </a:lnTo>
                  <a:lnTo>
                    <a:pt x="652523" y="117686"/>
                  </a:lnTo>
                  <a:lnTo>
                    <a:pt x="603122" y="127825"/>
                  </a:lnTo>
                  <a:lnTo>
                    <a:pt x="555333" y="138307"/>
                  </a:lnTo>
                  <a:lnTo>
                    <a:pt x="509200" y="149124"/>
                  </a:lnTo>
                  <a:lnTo>
                    <a:pt x="464765" y="160265"/>
                  </a:lnTo>
                  <a:lnTo>
                    <a:pt x="422073" y="171724"/>
                  </a:lnTo>
                  <a:lnTo>
                    <a:pt x="381167" y="183489"/>
                  </a:lnTo>
                  <a:lnTo>
                    <a:pt x="342091" y="195552"/>
                  </a:lnTo>
                  <a:lnTo>
                    <a:pt x="304889" y="207904"/>
                  </a:lnTo>
                  <a:lnTo>
                    <a:pt x="236278" y="233438"/>
                  </a:lnTo>
                  <a:lnTo>
                    <a:pt x="175684" y="260019"/>
                  </a:lnTo>
                  <a:lnTo>
                    <a:pt x="123456" y="287572"/>
                  </a:lnTo>
                  <a:lnTo>
                    <a:pt x="79941" y="316026"/>
                  </a:lnTo>
                  <a:lnTo>
                    <a:pt x="45490" y="345308"/>
                  </a:lnTo>
                  <a:lnTo>
                    <a:pt x="20450" y="375344"/>
                  </a:lnTo>
                  <a:lnTo>
                    <a:pt x="1299" y="421653"/>
                  </a:lnTo>
                  <a:lnTo>
                    <a:pt x="0" y="437387"/>
                  </a:lnTo>
                  <a:lnTo>
                    <a:pt x="1299" y="453124"/>
                  </a:lnTo>
                  <a:lnTo>
                    <a:pt x="20450" y="499464"/>
                  </a:lnTo>
                  <a:lnTo>
                    <a:pt x="45490" y="529538"/>
                  </a:lnTo>
                  <a:lnTo>
                    <a:pt x="79941" y="558871"/>
                  </a:lnTo>
                  <a:lnTo>
                    <a:pt x="123456" y="587388"/>
                  </a:lnTo>
                  <a:lnTo>
                    <a:pt x="175684" y="615013"/>
                  </a:lnTo>
                  <a:lnTo>
                    <a:pt x="236278" y="641674"/>
                  </a:lnTo>
                  <a:lnTo>
                    <a:pt x="304889" y="667296"/>
                  </a:lnTo>
                  <a:lnTo>
                    <a:pt x="342091" y="679694"/>
                  </a:lnTo>
                  <a:lnTo>
                    <a:pt x="381167" y="691804"/>
                  </a:lnTo>
                  <a:lnTo>
                    <a:pt x="422073" y="703617"/>
                  </a:lnTo>
                  <a:lnTo>
                    <a:pt x="464765" y="715123"/>
                  </a:lnTo>
                  <a:lnTo>
                    <a:pt x="509200" y="726314"/>
                  </a:lnTo>
                  <a:lnTo>
                    <a:pt x="555333" y="737180"/>
                  </a:lnTo>
                  <a:lnTo>
                    <a:pt x="603122" y="747712"/>
                  </a:lnTo>
                  <a:lnTo>
                    <a:pt x="652523" y="757900"/>
                  </a:lnTo>
                  <a:lnTo>
                    <a:pt x="703493" y="767736"/>
                  </a:lnTo>
                  <a:lnTo>
                    <a:pt x="755987" y="777209"/>
                  </a:lnTo>
                  <a:lnTo>
                    <a:pt x="809962" y="786311"/>
                  </a:lnTo>
                  <a:lnTo>
                    <a:pt x="865374" y="795032"/>
                  </a:lnTo>
                  <a:lnTo>
                    <a:pt x="922181" y="803363"/>
                  </a:lnTo>
                  <a:lnTo>
                    <a:pt x="980338" y="811294"/>
                  </a:lnTo>
                  <a:lnTo>
                    <a:pt x="1039801" y="818817"/>
                  </a:lnTo>
                  <a:lnTo>
                    <a:pt x="1100528" y="825922"/>
                  </a:lnTo>
                  <a:lnTo>
                    <a:pt x="1162474" y="832600"/>
                  </a:lnTo>
                  <a:lnTo>
                    <a:pt x="1225597" y="838841"/>
                  </a:lnTo>
                  <a:lnTo>
                    <a:pt x="1289851" y="844637"/>
                  </a:lnTo>
                  <a:lnTo>
                    <a:pt x="1355195" y="849977"/>
                  </a:lnTo>
                  <a:lnTo>
                    <a:pt x="1421583" y="854853"/>
                  </a:lnTo>
                  <a:lnTo>
                    <a:pt x="1488974" y="859255"/>
                  </a:lnTo>
                  <a:lnTo>
                    <a:pt x="1557322" y="863173"/>
                  </a:lnTo>
                  <a:lnTo>
                    <a:pt x="1626585" y="866600"/>
                  </a:lnTo>
                  <a:lnTo>
                    <a:pt x="1696718" y="869525"/>
                  </a:lnTo>
                  <a:lnTo>
                    <a:pt x="1767679" y="871939"/>
                  </a:lnTo>
                  <a:lnTo>
                    <a:pt x="1839424" y="873833"/>
                  </a:lnTo>
                  <a:lnTo>
                    <a:pt x="1911908" y="875197"/>
                  </a:lnTo>
                  <a:lnTo>
                    <a:pt x="1985089" y="876022"/>
                  </a:lnTo>
                  <a:lnTo>
                    <a:pt x="2058923" y="876299"/>
                  </a:lnTo>
                  <a:lnTo>
                    <a:pt x="2132757" y="876022"/>
                  </a:lnTo>
                  <a:lnTo>
                    <a:pt x="2205939" y="875197"/>
                  </a:lnTo>
                  <a:lnTo>
                    <a:pt x="2278423" y="873833"/>
                  </a:lnTo>
                  <a:lnTo>
                    <a:pt x="2350168" y="871939"/>
                  </a:lnTo>
                  <a:lnTo>
                    <a:pt x="2421128" y="869525"/>
                  </a:lnTo>
                  <a:lnTo>
                    <a:pt x="2491262" y="866600"/>
                  </a:lnTo>
                  <a:lnTo>
                    <a:pt x="2560525" y="863173"/>
                  </a:lnTo>
                  <a:lnTo>
                    <a:pt x="2628873" y="859255"/>
                  </a:lnTo>
                  <a:lnTo>
                    <a:pt x="2696263" y="854853"/>
                  </a:lnTo>
                  <a:lnTo>
                    <a:pt x="2762652" y="849977"/>
                  </a:lnTo>
                  <a:lnTo>
                    <a:pt x="2827996" y="844637"/>
                  </a:lnTo>
                  <a:lnTo>
                    <a:pt x="2892250" y="838841"/>
                  </a:lnTo>
                  <a:lnTo>
                    <a:pt x="2955372" y="832600"/>
                  </a:lnTo>
                  <a:lnTo>
                    <a:pt x="3017319" y="825922"/>
                  </a:lnTo>
                  <a:lnTo>
                    <a:pt x="3078045" y="818817"/>
                  </a:lnTo>
                  <a:lnTo>
                    <a:pt x="3137509" y="811294"/>
                  </a:lnTo>
                  <a:lnTo>
                    <a:pt x="3142487" y="810615"/>
                  </a:lnTo>
                  <a:close/>
                </a:path>
              </a:pathLst>
            </a:custGeom>
            <a:solidFill>
              <a:srgbClr val="F8D7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4068" y="4753355"/>
              <a:ext cx="589787" cy="26974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7803" y="4485131"/>
              <a:ext cx="252983" cy="17525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336280" y="4485131"/>
              <a:ext cx="256540" cy="129539"/>
            </a:xfrm>
            <a:custGeom>
              <a:avLst/>
              <a:gdLst/>
              <a:ahLst/>
              <a:cxnLst/>
              <a:rect l="l" t="t" r="r" b="b"/>
              <a:pathLst>
                <a:path w="256540" h="129539">
                  <a:moveTo>
                    <a:pt x="256031" y="114299"/>
                  </a:moveTo>
                  <a:lnTo>
                    <a:pt x="239244" y="64936"/>
                  </a:lnTo>
                  <a:lnTo>
                    <a:pt x="207454" y="29146"/>
                  </a:lnTo>
                  <a:lnTo>
                    <a:pt x="167949" y="7358"/>
                  </a:lnTo>
                  <a:lnTo>
                    <a:pt x="128015" y="0"/>
                  </a:lnTo>
                  <a:lnTo>
                    <a:pt x="88082" y="6476"/>
                  </a:lnTo>
                  <a:lnTo>
                    <a:pt x="48577" y="27812"/>
                  </a:lnTo>
                  <a:lnTo>
                    <a:pt x="16787" y="63436"/>
                  </a:lnTo>
                  <a:lnTo>
                    <a:pt x="0" y="112775"/>
                  </a:lnTo>
                  <a:lnTo>
                    <a:pt x="30051" y="120324"/>
                  </a:lnTo>
                  <a:lnTo>
                    <a:pt x="60959" y="125158"/>
                  </a:lnTo>
                  <a:lnTo>
                    <a:pt x="93011" y="127992"/>
                  </a:lnTo>
                  <a:lnTo>
                    <a:pt x="126491" y="129539"/>
                  </a:lnTo>
                  <a:lnTo>
                    <a:pt x="160877" y="128873"/>
                  </a:lnTo>
                  <a:lnTo>
                    <a:pt x="193547" y="126491"/>
                  </a:lnTo>
                  <a:lnTo>
                    <a:pt x="225075" y="121824"/>
                  </a:lnTo>
                  <a:lnTo>
                    <a:pt x="256031" y="114299"/>
                  </a:lnTo>
                  <a:close/>
                </a:path>
              </a:pathLst>
            </a:custGeom>
            <a:solidFill>
              <a:srgbClr val="9092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5423" y="4485131"/>
              <a:ext cx="230123" cy="8229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308847" y="3797807"/>
              <a:ext cx="315595" cy="739140"/>
            </a:xfrm>
            <a:custGeom>
              <a:avLst/>
              <a:gdLst/>
              <a:ahLst/>
              <a:cxnLst/>
              <a:rect l="l" t="t" r="r" b="b"/>
              <a:pathLst>
                <a:path w="315595" h="739139">
                  <a:moveTo>
                    <a:pt x="315467" y="406907"/>
                  </a:moveTo>
                  <a:lnTo>
                    <a:pt x="291822" y="223099"/>
                  </a:lnTo>
                  <a:lnTo>
                    <a:pt x="238315" y="96583"/>
                  </a:lnTo>
                  <a:lnTo>
                    <a:pt x="184523" y="23502"/>
                  </a:lnTo>
                  <a:lnTo>
                    <a:pt x="160019" y="0"/>
                  </a:lnTo>
                  <a:lnTo>
                    <a:pt x="69222" y="74056"/>
                  </a:lnTo>
                  <a:lnTo>
                    <a:pt x="22288" y="140969"/>
                  </a:lnTo>
                  <a:lnTo>
                    <a:pt x="4214" y="238744"/>
                  </a:lnTo>
                  <a:lnTo>
                    <a:pt x="0" y="405383"/>
                  </a:lnTo>
                  <a:lnTo>
                    <a:pt x="1446" y="479770"/>
                  </a:lnTo>
                  <a:lnTo>
                    <a:pt x="5475" y="544801"/>
                  </a:lnTo>
                  <a:lnTo>
                    <a:pt x="11620" y="601027"/>
                  </a:lnTo>
                  <a:lnTo>
                    <a:pt x="19416" y="648998"/>
                  </a:lnTo>
                  <a:lnTo>
                    <a:pt x="28398" y="689264"/>
                  </a:lnTo>
                  <a:lnTo>
                    <a:pt x="61150" y="729495"/>
                  </a:lnTo>
                  <a:lnTo>
                    <a:pt x="120395" y="738020"/>
                  </a:lnTo>
                  <a:lnTo>
                    <a:pt x="155447" y="739139"/>
                  </a:lnTo>
                  <a:lnTo>
                    <a:pt x="190499" y="738258"/>
                  </a:lnTo>
                  <a:lnTo>
                    <a:pt x="249745" y="730781"/>
                  </a:lnTo>
                  <a:lnTo>
                    <a:pt x="282730" y="690788"/>
                  </a:lnTo>
                  <a:lnTo>
                    <a:pt x="292325" y="650522"/>
                  </a:lnTo>
                  <a:lnTo>
                    <a:pt x="300989" y="602551"/>
                  </a:lnTo>
                  <a:lnTo>
                    <a:pt x="308130" y="546325"/>
                  </a:lnTo>
                  <a:lnTo>
                    <a:pt x="313153" y="481294"/>
                  </a:lnTo>
                  <a:lnTo>
                    <a:pt x="315467" y="406907"/>
                  </a:lnTo>
                  <a:close/>
                </a:path>
              </a:pathLst>
            </a:custGeom>
            <a:solidFill>
              <a:srgbClr val="CFD1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0" y="3797807"/>
              <a:ext cx="166115" cy="10820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308847" y="4091939"/>
              <a:ext cx="315595" cy="242570"/>
            </a:xfrm>
            <a:custGeom>
              <a:avLst/>
              <a:gdLst/>
              <a:ahLst/>
              <a:cxnLst/>
              <a:rect l="l" t="t" r="r" b="b"/>
              <a:pathLst>
                <a:path w="315595" h="242570">
                  <a:moveTo>
                    <a:pt x="315467" y="109727"/>
                  </a:moveTo>
                  <a:lnTo>
                    <a:pt x="314920" y="80819"/>
                  </a:lnTo>
                  <a:lnTo>
                    <a:pt x="313372" y="53339"/>
                  </a:lnTo>
                  <a:lnTo>
                    <a:pt x="310967" y="27003"/>
                  </a:lnTo>
                  <a:lnTo>
                    <a:pt x="307847" y="1523"/>
                  </a:lnTo>
                  <a:lnTo>
                    <a:pt x="271867" y="8405"/>
                  </a:lnTo>
                  <a:lnTo>
                    <a:pt x="234886" y="13144"/>
                  </a:lnTo>
                  <a:lnTo>
                    <a:pt x="197048" y="15882"/>
                  </a:lnTo>
                  <a:lnTo>
                    <a:pt x="158495" y="16763"/>
                  </a:lnTo>
                  <a:lnTo>
                    <a:pt x="119086" y="15644"/>
                  </a:lnTo>
                  <a:lnTo>
                    <a:pt x="80962" y="12382"/>
                  </a:lnTo>
                  <a:lnTo>
                    <a:pt x="44267" y="7119"/>
                  </a:lnTo>
                  <a:lnTo>
                    <a:pt x="9143" y="0"/>
                  </a:lnTo>
                  <a:lnTo>
                    <a:pt x="5143" y="24812"/>
                  </a:lnTo>
                  <a:lnTo>
                    <a:pt x="2285" y="51053"/>
                  </a:lnTo>
                  <a:lnTo>
                    <a:pt x="571" y="78438"/>
                  </a:lnTo>
                  <a:lnTo>
                    <a:pt x="0" y="106679"/>
                  </a:lnTo>
                  <a:lnTo>
                    <a:pt x="261" y="138731"/>
                  </a:lnTo>
                  <a:lnTo>
                    <a:pt x="1928" y="197119"/>
                  </a:lnTo>
                  <a:lnTo>
                    <a:pt x="39314" y="232028"/>
                  </a:lnTo>
                  <a:lnTo>
                    <a:pt x="77152" y="237743"/>
                  </a:lnTo>
                  <a:lnTo>
                    <a:pt x="116419" y="241172"/>
                  </a:lnTo>
                  <a:lnTo>
                    <a:pt x="156971" y="242315"/>
                  </a:lnTo>
                  <a:lnTo>
                    <a:pt x="196643" y="241434"/>
                  </a:lnTo>
                  <a:lnTo>
                    <a:pt x="235457" y="238696"/>
                  </a:lnTo>
                  <a:lnTo>
                    <a:pt x="309371" y="227075"/>
                  </a:lnTo>
                  <a:lnTo>
                    <a:pt x="312991" y="171259"/>
                  </a:lnTo>
                  <a:lnTo>
                    <a:pt x="314301" y="141136"/>
                  </a:lnTo>
                  <a:lnTo>
                    <a:pt x="315467" y="109727"/>
                  </a:lnTo>
                  <a:close/>
                </a:path>
              </a:pathLst>
            </a:custGeom>
            <a:solidFill>
              <a:srgbClr val="E6E6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5152" y="3793235"/>
              <a:ext cx="170687" cy="74828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351520" y="3918204"/>
              <a:ext cx="233679" cy="376555"/>
            </a:xfrm>
            <a:custGeom>
              <a:avLst/>
              <a:gdLst/>
              <a:ahLst/>
              <a:cxnLst/>
              <a:rect l="l" t="t" r="r" b="b"/>
              <a:pathLst>
                <a:path w="233679" h="376554">
                  <a:moveTo>
                    <a:pt x="111252" y="73152"/>
                  </a:moveTo>
                  <a:lnTo>
                    <a:pt x="111252" y="70104"/>
                  </a:lnTo>
                  <a:lnTo>
                    <a:pt x="109728" y="68580"/>
                  </a:lnTo>
                  <a:lnTo>
                    <a:pt x="105156" y="68580"/>
                  </a:lnTo>
                  <a:lnTo>
                    <a:pt x="103632" y="70104"/>
                  </a:lnTo>
                  <a:lnTo>
                    <a:pt x="103632" y="73152"/>
                  </a:lnTo>
                  <a:lnTo>
                    <a:pt x="105156" y="74676"/>
                  </a:lnTo>
                  <a:lnTo>
                    <a:pt x="109728" y="74676"/>
                  </a:lnTo>
                  <a:lnTo>
                    <a:pt x="111252" y="73152"/>
                  </a:lnTo>
                  <a:close/>
                </a:path>
                <a:path w="233679" h="376554">
                  <a:moveTo>
                    <a:pt x="111252" y="6096"/>
                  </a:moveTo>
                  <a:lnTo>
                    <a:pt x="111252" y="1524"/>
                  </a:lnTo>
                  <a:lnTo>
                    <a:pt x="109728" y="0"/>
                  </a:lnTo>
                  <a:lnTo>
                    <a:pt x="106680" y="0"/>
                  </a:lnTo>
                  <a:lnTo>
                    <a:pt x="105156" y="1524"/>
                  </a:lnTo>
                  <a:lnTo>
                    <a:pt x="105156" y="6096"/>
                  </a:lnTo>
                  <a:lnTo>
                    <a:pt x="106680" y="7620"/>
                  </a:lnTo>
                  <a:lnTo>
                    <a:pt x="109728" y="7620"/>
                  </a:lnTo>
                  <a:lnTo>
                    <a:pt x="111252" y="6096"/>
                  </a:lnTo>
                  <a:close/>
                </a:path>
                <a:path w="233679" h="376554">
                  <a:moveTo>
                    <a:pt x="233172" y="196596"/>
                  </a:moveTo>
                  <a:lnTo>
                    <a:pt x="233172" y="192024"/>
                  </a:lnTo>
                  <a:lnTo>
                    <a:pt x="231648" y="190500"/>
                  </a:lnTo>
                  <a:lnTo>
                    <a:pt x="227076" y="190500"/>
                  </a:lnTo>
                  <a:lnTo>
                    <a:pt x="225552" y="192024"/>
                  </a:lnTo>
                  <a:lnTo>
                    <a:pt x="225552" y="196596"/>
                  </a:lnTo>
                  <a:lnTo>
                    <a:pt x="227076" y="198120"/>
                  </a:lnTo>
                  <a:lnTo>
                    <a:pt x="231648" y="198120"/>
                  </a:lnTo>
                  <a:lnTo>
                    <a:pt x="233172" y="196596"/>
                  </a:lnTo>
                  <a:close/>
                </a:path>
                <a:path w="233679" h="376554">
                  <a:moveTo>
                    <a:pt x="109728" y="278892"/>
                  </a:moveTo>
                  <a:lnTo>
                    <a:pt x="109728" y="274320"/>
                  </a:lnTo>
                  <a:lnTo>
                    <a:pt x="108204" y="272796"/>
                  </a:lnTo>
                  <a:lnTo>
                    <a:pt x="105156" y="272796"/>
                  </a:lnTo>
                  <a:lnTo>
                    <a:pt x="102108" y="274320"/>
                  </a:lnTo>
                  <a:lnTo>
                    <a:pt x="102108" y="278892"/>
                  </a:lnTo>
                  <a:lnTo>
                    <a:pt x="103632" y="280416"/>
                  </a:lnTo>
                  <a:lnTo>
                    <a:pt x="108204" y="280416"/>
                  </a:lnTo>
                  <a:lnTo>
                    <a:pt x="109728" y="278892"/>
                  </a:lnTo>
                  <a:close/>
                </a:path>
                <a:path w="233679" h="376554">
                  <a:moveTo>
                    <a:pt x="109728" y="374904"/>
                  </a:moveTo>
                  <a:lnTo>
                    <a:pt x="109728" y="370332"/>
                  </a:lnTo>
                  <a:lnTo>
                    <a:pt x="108204" y="368808"/>
                  </a:lnTo>
                  <a:lnTo>
                    <a:pt x="103632" y="368808"/>
                  </a:lnTo>
                  <a:lnTo>
                    <a:pt x="102108" y="370332"/>
                  </a:lnTo>
                  <a:lnTo>
                    <a:pt x="102108" y="373380"/>
                  </a:lnTo>
                  <a:lnTo>
                    <a:pt x="103632" y="376428"/>
                  </a:lnTo>
                  <a:lnTo>
                    <a:pt x="108204" y="376428"/>
                  </a:lnTo>
                  <a:lnTo>
                    <a:pt x="109728" y="374904"/>
                  </a:lnTo>
                  <a:close/>
                </a:path>
                <a:path w="233679" h="376554">
                  <a:moveTo>
                    <a:pt x="6096" y="195072"/>
                  </a:moveTo>
                  <a:lnTo>
                    <a:pt x="6096" y="190500"/>
                  </a:lnTo>
                  <a:lnTo>
                    <a:pt x="4572" y="188976"/>
                  </a:lnTo>
                  <a:lnTo>
                    <a:pt x="1524" y="188976"/>
                  </a:lnTo>
                  <a:lnTo>
                    <a:pt x="0" y="190500"/>
                  </a:lnTo>
                  <a:lnTo>
                    <a:pt x="0" y="195072"/>
                  </a:lnTo>
                  <a:lnTo>
                    <a:pt x="1524" y="196596"/>
                  </a:lnTo>
                  <a:lnTo>
                    <a:pt x="4572" y="196596"/>
                  </a:lnTo>
                  <a:lnTo>
                    <a:pt x="6096" y="195072"/>
                  </a:lnTo>
                  <a:close/>
                </a:path>
              </a:pathLst>
            </a:custGeom>
            <a:solidFill>
              <a:srgbClr val="B9B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330184" y="4332732"/>
              <a:ext cx="259079" cy="20320"/>
            </a:xfrm>
            <a:custGeom>
              <a:avLst/>
              <a:gdLst/>
              <a:ahLst/>
              <a:cxnLst/>
              <a:rect l="l" t="t" r="r" b="b"/>
              <a:pathLst>
                <a:path w="259079" h="20320">
                  <a:moveTo>
                    <a:pt x="181356" y="18288"/>
                  </a:moveTo>
                  <a:lnTo>
                    <a:pt x="181356" y="15240"/>
                  </a:lnTo>
                  <a:lnTo>
                    <a:pt x="179832" y="13716"/>
                  </a:lnTo>
                  <a:lnTo>
                    <a:pt x="176784" y="13716"/>
                  </a:lnTo>
                  <a:lnTo>
                    <a:pt x="175260" y="15240"/>
                  </a:lnTo>
                  <a:lnTo>
                    <a:pt x="175260" y="18288"/>
                  </a:lnTo>
                  <a:lnTo>
                    <a:pt x="176784" y="19812"/>
                  </a:lnTo>
                  <a:lnTo>
                    <a:pt x="179832" y="19812"/>
                  </a:lnTo>
                  <a:lnTo>
                    <a:pt x="181356" y="18288"/>
                  </a:lnTo>
                  <a:close/>
                </a:path>
                <a:path w="259079" h="20320">
                  <a:moveTo>
                    <a:pt x="89916" y="18288"/>
                  </a:moveTo>
                  <a:lnTo>
                    <a:pt x="89916" y="13716"/>
                  </a:lnTo>
                  <a:lnTo>
                    <a:pt x="88392" y="12192"/>
                  </a:lnTo>
                  <a:lnTo>
                    <a:pt x="83820" y="12192"/>
                  </a:lnTo>
                  <a:lnTo>
                    <a:pt x="82296" y="13716"/>
                  </a:lnTo>
                  <a:lnTo>
                    <a:pt x="82296" y="18288"/>
                  </a:lnTo>
                  <a:lnTo>
                    <a:pt x="83820" y="19812"/>
                  </a:lnTo>
                  <a:lnTo>
                    <a:pt x="88392" y="19812"/>
                  </a:lnTo>
                  <a:lnTo>
                    <a:pt x="89916" y="18288"/>
                  </a:lnTo>
                  <a:close/>
                </a:path>
                <a:path w="259079" h="20320">
                  <a:moveTo>
                    <a:pt x="259080" y="9144"/>
                  </a:moveTo>
                  <a:lnTo>
                    <a:pt x="259080" y="6096"/>
                  </a:lnTo>
                  <a:lnTo>
                    <a:pt x="257556" y="4572"/>
                  </a:lnTo>
                  <a:lnTo>
                    <a:pt x="252984" y="4572"/>
                  </a:lnTo>
                  <a:lnTo>
                    <a:pt x="251460" y="6096"/>
                  </a:lnTo>
                  <a:lnTo>
                    <a:pt x="251460" y="9144"/>
                  </a:lnTo>
                  <a:lnTo>
                    <a:pt x="252984" y="10668"/>
                  </a:lnTo>
                  <a:lnTo>
                    <a:pt x="257556" y="10668"/>
                  </a:lnTo>
                  <a:lnTo>
                    <a:pt x="259080" y="9144"/>
                  </a:lnTo>
                  <a:close/>
                </a:path>
                <a:path w="259079" h="20320">
                  <a:moveTo>
                    <a:pt x="7620" y="4572"/>
                  </a:moveTo>
                  <a:lnTo>
                    <a:pt x="7620" y="1524"/>
                  </a:lnTo>
                  <a:lnTo>
                    <a:pt x="6096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6096" y="6096"/>
                  </a:lnTo>
                  <a:lnTo>
                    <a:pt x="7620" y="4572"/>
                  </a:lnTo>
                  <a:close/>
                </a:path>
              </a:pathLst>
            </a:custGeom>
            <a:solidFill>
              <a:srgbClr val="A4A7A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03336" y="4029455"/>
              <a:ext cx="121919" cy="12039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397240" y="4012691"/>
              <a:ext cx="139065" cy="158750"/>
            </a:xfrm>
            <a:custGeom>
              <a:avLst/>
              <a:gdLst/>
              <a:ahLst/>
              <a:cxnLst/>
              <a:rect l="l" t="t" r="r" b="b"/>
              <a:pathLst>
                <a:path w="139065" h="158750">
                  <a:moveTo>
                    <a:pt x="7620" y="111252"/>
                  </a:moveTo>
                  <a:lnTo>
                    <a:pt x="6096" y="109728"/>
                  </a:lnTo>
                  <a:lnTo>
                    <a:pt x="4572" y="109728"/>
                  </a:lnTo>
                  <a:lnTo>
                    <a:pt x="3048" y="111252"/>
                  </a:lnTo>
                  <a:lnTo>
                    <a:pt x="1524" y="111252"/>
                  </a:lnTo>
                  <a:lnTo>
                    <a:pt x="0" y="114300"/>
                  </a:lnTo>
                  <a:lnTo>
                    <a:pt x="3048" y="117348"/>
                  </a:lnTo>
                  <a:lnTo>
                    <a:pt x="4572" y="117348"/>
                  </a:lnTo>
                  <a:lnTo>
                    <a:pt x="6096" y="115824"/>
                  </a:lnTo>
                  <a:lnTo>
                    <a:pt x="7620" y="115824"/>
                  </a:lnTo>
                  <a:lnTo>
                    <a:pt x="7620" y="111252"/>
                  </a:lnTo>
                  <a:close/>
                </a:path>
                <a:path w="139065" h="158750">
                  <a:moveTo>
                    <a:pt x="7620" y="38100"/>
                  </a:moveTo>
                  <a:lnTo>
                    <a:pt x="6096" y="38100"/>
                  </a:lnTo>
                  <a:lnTo>
                    <a:pt x="4572" y="36576"/>
                  </a:lnTo>
                  <a:lnTo>
                    <a:pt x="3048" y="36576"/>
                  </a:lnTo>
                  <a:lnTo>
                    <a:pt x="0" y="39624"/>
                  </a:lnTo>
                  <a:lnTo>
                    <a:pt x="1524" y="42672"/>
                  </a:lnTo>
                  <a:lnTo>
                    <a:pt x="3048" y="42672"/>
                  </a:lnTo>
                  <a:lnTo>
                    <a:pt x="4572" y="44196"/>
                  </a:lnTo>
                  <a:lnTo>
                    <a:pt x="6096" y="44196"/>
                  </a:lnTo>
                  <a:lnTo>
                    <a:pt x="7620" y="42672"/>
                  </a:lnTo>
                  <a:lnTo>
                    <a:pt x="7620" y="38100"/>
                  </a:lnTo>
                  <a:close/>
                </a:path>
                <a:path w="139065" h="158750">
                  <a:moveTo>
                    <a:pt x="70104" y="153924"/>
                  </a:moveTo>
                  <a:lnTo>
                    <a:pt x="68580" y="152400"/>
                  </a:lnTo>
                  <a:lnTo>
                    <a:pt x="65532" y="152400"/>
                  </a:lnTo>
                  <a:lnTo>
                    <a:pt x="64008" y="153924"/>
                  </a:lnTo>
                  <a:lnTo>
                    <a:pt x="64008" y="155448"/>
                  </a:lnTo>
                  <a:lnTo>
                    <a:pt x="64008" y="156972"/>
                  </a:lnTo>
                  <a:lnTo>
                    <a:pt x="65532" y="158496"/>
                  </a:lnTo>
                  <a:lnTo>
                    <a:pt x="68580" y="158496"/>
                  </a:lnTo>
                  <a:lnTo>
                    <a:pt x="70104" y="156972"/>
                  </a:lnTo>
                  <a:lnTo>
                    <a:pt x="70104" y="153924"/>
                  </a:lnTo>
                  <a:close/>
                </a:path>
                <a:path w="139065" h="158750">
                  <a:moveTo>
                    <a:pt x="70104" y="1524"/>
                  </a:moveTo>
                  <a:lnTo>
                    <a:pt x="68580" y="0"/>
                  </a:lnTo>
                  <a:lnTo>
                    <a:pt x="65532" y="0"/>
                  </a:lnTo>
                  <a:lnTo>
                    <a:pt x="64008" y="1524"/>
                  </a:lnTo>
                  <a:lnTo>
                    <a:pt x="64008" y="6096"/>
                  </a:lnTo>
                  <a:lnTo>
                    <a:pt x="65532" y="7620"/>
                  </a:lnTo>
                  <a:lnTo>
                    <a:pt x="68580" y="7620"/>
                  </a:lnTo>
                  <a:lnTo>
                    <a:pt x="70104" y="6096"/>
                  </a:lnTo>
                  <a:lnTo>
                    <a:pt x="70104" y="3048"/>
                  </a:lnTo>
                  <a:lnTo>
                    <a:pt x="70104" y="1524"/>
                  </a:lnTo>
                  <a:close/>
                </a:path>
                <a:path w="139065" h="158750">
                  <a:moveTo>
                    <a:pt x="138684" y="111252"/>
                  </a:moveTo>
                  <a:lnTo>
                    <a:pt x="137160" y="111252"/>
                  </a:lnTo>
                  <a:lnTo>
                    <a:pt x="135636" y="109728"/>
                  </a:lnTo>
                  <a:lnTo>
                    <a:pt x="134112" y="109728"/>
                  </a:lnTo>
                  <a:lnTo>
                    <a:pt x="131064" y="112776"/>
                  </a:lnTo>
                  <a:lnTo>
                    <a:pt x="132588" y="115824"/>
                  </a:lnTo>
                  <a:lnTo>
                    <a:pt x="134112" y="115824"/>
                  </a:lnTo>
                  <a:lnTo>
                    <a:pt x="135636" y="117348"/>
                  </a:lnTo>
                  <a:lnTo>
                    <a:pt x="137160" y="117348"/>
                  </a:lnTo>
                  <a:lnTo>
                    <a:pt x="138684" y="115824"/>
                  </a:lnTo>
                  <a:lnTo>
                    <a:pt x="138684" y="111252"/>
                  </a:lnTo>
                  <a:close/>
                </a:path>
                <a:path w="139065" h="158750">
                  <a:moveTo>
                    <a:pt x="138684" y="38100"/>
                  </a:moveTo>
                  <a:lnTo>
                    <a:pt x="137160" y="36576"/>
                  </a:lnTo>
                  <a:lnTo>
                    <a:pt x="135636" y="36576"/>
                  </a:lnTo>
                  <a:lnTo>
                    <a:pt x="134112" y="38100"/>
                  </a:lnTo>
                  <a:lnTo>
                    <a:pt x="132588" y="38100"/>
                  </a:lnTo>
                  <a:lnTo>
                    <a:pt x="131064" y="39624"/>
                  </a:lnTo>
                  <a:lnTo>
                    <a:pt x="132588" y="41148"/>
                  </a:lnTo>
                  <a:lnTo>
                    <a:pt x="134112" y="44196"/>
                  </a:lnTo>
                  <a:lnTo>
                    <a:pt x="135636" y="44196"/>
                  </a:lnTo>
                  <a:lnTo>
                    <a:pt x="137160" y="42672"/>
                  </a:lnTo>
                  <a:lnTo>
                    <a:pt x="138684" y="42672"/>
                  </a:lnTo>
                  <a:lnTo>
                    <a:pt x="138684" y="38100"/>
                  </a:lnTo>
                  <a:close/>
                </a:path>
              </a:pathLst>
            </a:custGeom>
            <a:solidFill>
              <a:srgbClr val="7F7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168157" y="4306823"/>
              <a:ext cx="582930" cy="554990"/>
            </a:xfrm>
            <a:custGeom>
              <a:avLst/>
              <a:gdLst/>
              <a:ahLst/>
              <a:cxnLst/>
              <a:rect l="l" t="t" r="r" b="b"/>
              <a:pathLst>
                <a:path w="582929" h="554989">
                  <a:moveTo>
                    <a:pt x="155930" y="137172"/>
                  </a:moveTo>
                  <a:lnTo>
                    <a:pt x="150761" y="109169"/>
                  </a:lnTo>
                  <a:lnTo>
                    <a:pt x="146596" y="77736"/>
                  </a:lnTo>
                  <a:lnTo>
                    <a:pt x="143281" y="42875"/>
                  </a:lnTo>
                  <a:lnTo>
                    <a:pt x="140690" y="4584"/>
                  </a:lnTo>
                  <a:lnTo>
                    <a:pt x="113080" y="19837"/>
                  </a:lnTo>
                  <a:lnTo>
                    <a:pt x="60553" y="74358"/>
                  </a:lnTo>
                  <a:lnTo>
                    <a:pt x="38061" y="113042"/>
                  </a:lnTo>
                  <a:lnTo>
                    <a:pt x="19748" y="158953"/>
                  </a:lnTo>
                  <a:lnTo>
                    <a:pt x="6807" y="211797"/>
                  </a:lnTo>
                  <a:lnTo>
                    <a:pt x="482" y="271284"/>
                  </a:lnTo>
                  <a:lnTo>
                    <a:pt x="0" y="353745"/>
                  </a:lnTo>
                  <a:lnTo>
                    <a:pt x="4724" y="418211"/>
                  </a:lnTo>
                  <a:lnTo>
                    <a:pt x="12877" y="464616"/>
                  </a:lnTo>
                  <a:lnTo>
                    <a:pt x="22720" y="492874"/>
                  </a:lnTo>
                  <a:lnTo>
                    <a:pt x="32486" y="502932"/>
                  </a:lnTo>
                  <a:lnTo>
                    <a:pt x="39065" y="488073"/>
                  </a:lnTo>
                  <a:lnTo>
                    <a:pt x="43815" y="449237"/>
                  </a:lnTo>
                  <a:lnTo>
                    <a:pt x="48945" y="394957"/>
                  </a:lnTo>
                  <a:lnTo>
                    <a:pt x="56616" y="333794"/>
                  </a:lnTo>
                  <a:lnTo>
                    <a:pt x="69062" y="274332"/>
                  </a:lnTo>
                  <a:lnTo>
                    <a:pt x="83273" y="233387"/>
                  </a:lnTo>
                  <a:lnTo>
                    <a:pt x="101638" y="197180"/>
                  </a:lnTo>
                  <a:lnTo>
                    <a:pt x="125425" y="165239"/>
                  </a:lnTo>
                  <a:lnTo>
                    <a:pt x="155930" y="137172"/>
                  </a:lnTo>
                  <a:close/>
                </a:path>
                <a:path w="582929" h="554989">
                  <a:moveTo>
                    <a:pt x="320522" y="207264"/>
                  </a:moveTo>
                  <a:lnTo>
                    <a:pt x="320141" y="100952"/>
                  </a:lnTo>
                  <a:lnTo>
                    <a:pt x="316331" y="37909"/>
                  </a:lnTo>
                  <a:lnTo>
                    <a:pt x="308521" y="7747"/>
                  </a:lnTo>
                  <a:lnTo>
                    <a:pt x="296138" y="0"/>
                  </a:lnTo>
                  <a:lnTo>
                    <a:pt x="285076" y="4737"/>
                  </a:lnTo>
                  <a:lnTo>
                    <a:pt x="277164" y="22491"/>
                  </a:lnTo>
                  <a:lnTo>
                    <a:pt x="271881" y="58597"/>
                  </a:lnTo>
                  <a:lnTo>
                    <a:pt x="268719" y="118414"/>
                  </a:lnTo>
                  <a:lnTo>
                    <a:pt x="267182" y="207264"/>
                  </a:lnTo>
                  <a:lnTo>
                    <a:pt x="267246" y="274027"/>
                  </a:lnTo>
                  <a:lnTo>
                    <a:pt x="268681" y="342138"/>
                  </a:lnTo>
                  <a:lnTo>
                    <a:pt x="271335" y="407377"/>
                  </a:lnTo>
                  <a:lnTo>
                    <a:pt x="275082" y="465493"/>
                  </a:lnTo>
                  <a:lnTo>
                    <a:pt x="279793" y="512241"/>
                  </a:lnTo>
                  <a:lnTo>
                    <a:pt x="291566" y="554736"/>
                  </a:lnTo>
                  <a:lnTo>
                    <a:pt x="297967" y="543407"/>
                  </a:lnTo>
                  <a:lnTo>
                    <a:pt x="309359" y="465493"/>
                  </a:lnTo>
                  <a:lnTo>
                    <a:pt x="313918" y="407377"/>
                  </a:lnTo>
                  <a:lnTo>
                    <a:pt x="317436" y="342138"/>
                  </a:lnTo>
                  <a:lnTo>
                    <a:pt x="319709" y="274027"/>
                  </a:lnTo>
                  <a:lnTo>
                    <a:pt x="320522" y="207264"/>
                  </a:lnTo>
                  <a:close/>
                </a:path>
                <a:path w="582929" h="554989">
                  <a:moveTo>
                    <a:pt x="582650" y="274332"/>
                  </a:moveTo>
                  <a:lnTo>
                    <a:pt x="577456" y="214845"/>
                  </a:lnTo>
                  <a:lnTo>
                    <a:pt x="565391" y="162001"/>
                  </a:lnTo>
                  <a:lnTo>
                    <a:pt x="547776" y="116090"/>
                  </a:lnTo>
                  <a:lnTo>
                    <a:pt x="525945" y="77406"/>
                  </a:lnTo>
                  <a:lnTo>
                    <a:pt x="501243" y="46240"/>
                  </a:lnTo>
                  <a:lnTo>
                    <a:pt x="448538" y="7632"/>
                  </a:lnTo>
                  <a:lnTo>
                    <a:pt x="444817" y="45059"/>
                  </a:lnTo>
                  <a:lnTo>
                    <a:pt x="440537" y="79641"/>
                  </a:lnTo>
                  <a:lnTo>
                    <a:pt x="435673" y="111353"/>
                  </a:lnTo>
                  <a:lnTo>
                    <a:pt x="430250" y="140220"/>
                  </a:lnTo>
                  <a:lnTo>
                    <a:pt x="459625" y="168287"/>
                  </a:lnTo>
                  <a:lnTo>
                    <a:pt x="482447" y="200228"/>
                  </a:lnTo>
                  <a:lnTo>
                    <a:pt x="500113" y="236435"/>
                  </a:lnTo>
                  <a:lnTo>
                    <a:pt x="514070" y="277380"/>
                  </a:lnTo>
                  <a:lnTo>
                    <a:pt x="526186" y="336842"/>
                  </a:lnTo>
                  <a:lnTo>
                    <a:pt x="533107" y="398005"/>
                  </a:lnTo>
                  <a:lnTo>
                    <a:pt x="537324" y="452285"/>
                  </a:lnTo>
                  <a:lnTo>
                    <a:pt x="541324" y="491121"/>
                  </a:lnTo>
                  <a:lnTo>
                    <a:pt x="547598" y="505980"/>
                  </a:lnTo>
                  <a:lnTo>
                    <a:pt x="557530" y="496658"/>
                  </a:lnTo>
                  <a:lnTo>
                    <a:pt x="567829" y="468769"/>
                  </a:lnTo>
                  <a:lnTo>
                    <a:pt x="576668" y="422363"/>
                  </a:lnTo>
                  <a:lnTo>
                    <a:pt x="582218" y="357530"/>
                  </a:lnTo>
                  <a:lnTo>
                    <a:pt x="582650" y="274332"/>
                  </a:lnTo>
                  <a:close/>
                </a:path>
              </a:pathLst>
            </a:custGeom>
            <a:solidFill>
              <a:srgbClr val="1D23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9324" y="4856987"/>
              <a:ext cx="989075" cy="45720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351652" y="4390643"/>
              <a:ext cx="440690" cy="300355"/>
            </a:xfrm>
            <a:custGeom>
              <a:avLst/>
              <a:gdLst/>
              <a:ahLst/>
              <a:cxnLst/>
              <a:rect l="l" t="t" r="r" b="b"/>
              <a:pathLst>
                <a:path w="440690" h="300354">
                  <a:moveTo>
                    <a:pt x="440617" y="212866"/>
                  </a:moveTo>
                  <a:lnTo>
                    <a:pt x="433323" y="163693"/>
                  </a:lnTo>
                  <a:lnTo>
                    <a:pt x="416848" y="120791"/>
                  </a:lnTo>
                  <a:lnTo>
                    <a:pt x="392922" y="84248"/>
                  </a:lnTo>
                  <a:lnTo>
                    <a:pt x="363276" y="54153"/>
                  </a:lnTo>
                  <a:lnTo>
                    <a:pt x="329641" y="30592"/>
                  </a:lnTo>
                  <a:lnTo>
                    <a:pt x="293749" y="13655"/>
                  </a:lnTo>
                  <a:lnTo>
                    <a:pt x="222115" y="0"/>
                  </a:lnTo>
                  <a:lnTo>
                    <a:pt x="186843" y="2922"/>
                  </a:lnTo>
                  <a:lnTo>
                    <a:pt x="114080" y="29125"/>
                  </a:lnTo>
                  <a:lnTo>
                    <a:pt x="80050" y="52255"/>
                  </a:lnTo>
                  <a:lnTo>
                    <a:pt x="49896" y="81969"/>
                  </a:lnTo>
                  <a:lnTo>
                    <a:pt x="25349" y="118194"/>
                  </a:lnTo>
                  <a:lnTo>
                    <a:pt x="8140" y="160854"/>
                  </a:lnTo>
                  <a:lnTo>
                    <a:pt x="0" y="209872"/>
                  </a:lnTo>
                  <a:lnTo>
                    <a:pt x="2659" y="265175"/>
                  </a:lnTo>
                  <a:lnTo>
                    <a:pt x="54927" y="284154"/>
                  </a:lnTo>
                  <a:lnTo>
                    <a:pt x="107624" y="294703"/>
                  </a:lnTo>
                  <a:lnTo>
                    <a:pt x="162321" y="299251"/>
                  </a:lnTo>
                  <a:lnTo>
                    <a:pt x="220591" y="300227"/>
                  </a:lnTo>
                  <a:lnTo>
                    <a:pt x="277979" y="300156"/>
                  </a:lnTo>
                  <a:lnTo>
                    <a:pt x="332224" y="296227"/>
                  </a:lnTo>
                  <a:lnTo>
                    <a:pt x="384754" y="286297"/>
                  </a:lnTo>
                  <a:lnTo>
                    <a:pt x="436999" y="268223"/>
                  </a:lnTo>
                  <a:lnTo>
                    <a:pt x="440617" y="212866"/>
                  </a:lnTo>
                  <a:close/>
                </a:path>
              </a:pathLst>
            </a:custGeom>
            <a:solidFill>
              <a:srgbClr val="7F7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357360" y="4390643"/>
              <a:ext cx="437515" cy="220979"/>
            </a:xfrm>
            <a:custGeom>
              <a:avLst/>
              <a:gdLst/>
              <a:ahLst/>
              <a:cxnLst/>
              <a:rect l="l" t="t" r="r" b="b"/>
              <a:pathLst>
                <a:path w="437515" h="220979">
                  <a:moveTo>
                    <a:pt x="437387" y="196595"/>
                  </a:moveTo>
                  <a:lnTo>
                    <a:pt x="425076" y="144917"/>
                  </a:lnTo>
                  <a:lnTo>
                    <a:pt x="402713" y="100970"/>
                  </a:lnTo>
                  <a:lnTo>
                    <a:pt x="372566" y="64834"/>
                  </a:lnTo>
                  <a:lnTo>
                    <a:pt x="336901" y="36589"/>
                  </a:lnTo>
                  <a:lnTo>
                    <a:pt x="297984" y="16315"/>
                  </a:lnTo>
                  <a:lnTo>
                    <a:pt x="258080" y="4092"/>
                  </a:lnTo>
                  <a:lnTo>
                    <a:pt x="219455" y="0"/>
                  </a:lnTo>
                  <a:lnTo>
                    <a:pt x="180827" y="3443"/>
                  </a:lnTo>
                  <a:lnTo>
                    <a:pt x="140892" y="15044"/>
                  </a:lnTo>
                  <a:lnTo>
                    <a:pt x="101890" y="34749"/>
                  </a:lnTo>
                  <a:lnTo>
                    <a:pt x="66060" y="62506"/>
                  </a:lnTo>
                  <a:lnTo>
                    <a:pt x="35642" y="98260"/>
                  </a:lnTo>
                  <a:lnTo>
                    <a:pt x="12876" y="141958"/>
                  </a:lnTo>
                  <a:lnTo>
                    <a:pt x="0" y="193547"/>
                  </a:lnTo>
                  <a:lnTo>
                    <a:pt x="51839" y="206835"/>
                  </a:lnTo>
                  <a:lnTo>
                    <a:pt x="104965" y="215264"/>
                  </a:lnTo>
                  <a:lnTo>
                    <a:pt x="160091" y="219694"/>
                  </a:lnTo>
                  <a:lnTo>
                    <a:pt x="217931" y="220979"/>
                  </a:lnTo>
                  <a:lnTo>
                    <a:pt x="275796" y="220598"/>
                  </a:lnTo>
                  <a:lnTo>
                    <a:pt x="331088" y="216788"/>
                  </a:lnTo>
                  <a:lnTo>
                    <a:pt x="384667" y="208978"/>
                  </a:lnTo>
                  <a:lnTo>
                    <a:pt x="437387" y="196595"/>
                  </a:lnTo>
                  <a:close/>
                </a:path>
              </a:pathLst>
            </a:custGeom>
            <a:solidFill>
              <a:srgbClr val="9092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378695" y="4390643"/>
              <a:ext cx="391795" cy="142240"/>
            </a:xfrm>
            <a:custGeom>
              <a:avLst/>
              <a:gdLst/>
              <a:ahLst/>
              <a:cxnLst/>
              <a:rect l="l" t="t" r="r" b="b"/>
              <a:pathLst>
                <a:path w="391795" h="142239">
                  <a:moveTo>
                    <a:pt x="391667" y="121919"/>
                  </a:moveTo>
                  <a:lnTo>
                    <a:pt x="362163" y="78223"/>
                  </a:lnTo>
                  <a:lnTo>
                    <a:pt x="324977" y="44110"/>
                  </a:lnTo>
                  <a:lnTo>
                    <a:pt x="283037" y="19653"/>
                  </a:lnTo>
                  <a:lnTo>
                    <a:pt x="239267" y="4925"/>
                  </a:lnTo>
                  <a:lnTo>
                    <a:pt x="196595" y="0"/>
                  </a:lnTo>
                  <a:lnTo>
                    <a:pt x="153765" y="4169"/>
                  </a:lnTo>
                  <a:lnTo>
                    <a:pt x="109618" y="18361"/>
                  </a:lnTo>
                  <a:lnTo>
                    <a:pt x="67226" y="42355"/>
                  </a:lnTo>
                  <a:lnTo>
                    <a:pt x="29663" y="75931"/>
                  </a:lnTo>
                  <a:lnTo>
                    <a:pt x="0" y="118871"/>
                  </a:lnTo>
                  <a:lnTo>
                    <a:pt x="46339" y="129301"/>
                  </a:lnTo>
                  <a:lnTo>
                    <a:pt x="94106" y="136016"/>
                  </a:lnTo>
                  <a:lnTo>
                    <a:pt x="143589" y="139874"/>
                  </a:lnTo>
                  <a:lnTo>
                    <a:pt x="195071" y="141731"/>
                  </a:lnTo>
                  <a:lnTo>
                    <a:pt x="247221" y="140779"/>
                  </a:lnTo>
                  <a:lnTo>
                    <a:pt x="296798" y="137540"/>
                  </a:lnTo>
                  <a:lnTo>
                    <a:pt x="344662" y="131444"/>
                  </a:lnTo>
                  <a:lnTo>
                    <a:pt x="391667" y="121919"/>
                  </a:lnTo>
                  <a:close/>
                </a:path>
              </a:pathLst>
            </a:custGeom>
            <a:solidFill>
              <a:srgbClr val="A4A7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310116" y="3217163"/>
              <a:ext cx="538480" cy="1262380"/>
            </a:xfrm>
            <a:custGeom>
              <a:avLst/>
              <a:gdLst/>
              <a:ahLst/>
              <a:cxnLst/>
              <a:rect l="l" t="t" r="r" b="b"/>
              <a:pathLst>
                <a:path w="538479" h="1262379">
                  <a:moveTo>
                    <a:pt x="537971" y="694943"/>
                  </a:moveTo>
                  <a:lnTo>
                    <a:pt x="497824" y="380618"/>
                  </a:lnTo>
                  <a:lnTo>
                    <a:pt x="406526" y="164591"/>
                  </a:lnTo>
                  <a:lnTo>
                    <a:pt x="314658" y="40004"/>
                  </a:lnTo>
                  <a:lnTo>
                    <a:pt x="272795" y="0"/>
                  </a:lnTo>
                  <a:lnTo>
                    <a:pt x="116800" y="125658"/>
                  </a:lnTo>
                  <a:lnTo>
                    <a:pt x="36385" y="239458"/>
                  </a:lnTo>
                  <a:lnTo>
                    <a:pt x="5976" y="406122"/>
                  </a:lnTo>
                  <a:lnTo>
                    <a:pt x="0" y="690371"/>
                  </a:lnTo>
                  <a:lnTo>
                    <a:pt x="391" y="762193"/>
                  </a:lnTo>
                  <a:lnTo>
                    <a:pt x="2301" y="828979"/>
                  </a:lnTo>
                  <a:lnTo>
                    <a:pt x="5585" y="890907"/>
                  </a:lnTo>
                  <a:lnTo>
                    <a:pt x="10098" y="948158"/>
                  </a:lnTo>
                  <a:lnTo>
                    <a:pt x="15698" y="1000908"/>
                  </a:lnTo>
                  <a:lnTo>
                    <a:pt x="22238" y="1049337"/>
                  </a:lnTo>
                  <a:lnTo>
                    <a:pt x="29575" y="1093623"/>
                  </a:lnTo>
                  <a:lnTo>
                    <a:pt x="37565" y="1133946"/>
                  </a:lnTo>
                  <a:lnTo>
                    <a:pt x="54925" y="1203413"/>
                  </a:lnTo>
                  <a:lnTo>
                    <a:pt x="103798" y="1245155"/>
                  </a:lnTo>
                  <a:lnTo>
                    <a:pt x="151447" y="1254251"/>
                  </a:lnTo>
                  <a:lnTo>
                    <a:pt x="205668" y="1259919"/>
                  </a:lnTo>
                  <a:lnTo>
                    <a:pt x="265175" y="1261871"/>
                  </a:lnTo>
                  <a:lnTo>
                    <a:pt x="324469" y="1260824"/>
                  </a:lnTo>
                  <a:lnTo>
                    <a:pt x="378332" y="1255775"/>
                  </a:lnTo>
                  <a:lnTo>
                    <a:pt x="425910" y="1247298"/>
                  </a:lnTo>
                  <a:lnTo>
                    <a:pt x="466343" y="1235963"/>
                  </a:lnTo>
                  <a:lnTo>
                    <a:pt x="484581" y="1173540"/>
                  </a:lnTo>
                  <a:lnTo>
                    <a:pt x="501912" y="1096745"/>
                  </a:lnTo>
                  <a:lnTo>
                    <a:pt x="509859" y="1052528"/>
                  </a:lnTo>
                  <a:lnTo>
                    <a:pt x="517127" y="1004203"/>
                  </a:lnTo>
                  <a:lnTo>
                    <a:pt x="523563" y="951598"/>
                  </a:lnTo>
                  <a:lnTo>
                    <a:pt x="529016" y="894542"/>
                  </a:lnTo>
                  <a:lnTo>
                    <a:pt x="533337" y="832861"/>
                  </a:lnTo>
                  <a:lnTo>
                    <a:pt x="536372" y="766386"/>
                  </a:lnTo>
                  <a:lnTo>
                    <a:pt x="537971" y="694943"/>
                  </a:lnTo>
                  <a:close/>
                </a:path>
              </a:pathLst>
            </a:custGeom>
            <a:solidFill>
              <a:srgbClr val="CFD1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441179" y="3217163"/>
              <a:ext cx="283845" cy="184785"/>
            </a:xfrm>
            <a:custGeom>
              <a:avLst/>
              <a:gdLst/>
              <a:ahLst/>
              <a:cxnLst/>
              <a:rect l="l" t="t" r="r" b="b"/>
              <a:pathLst>
                <a:path w="283845" h="184785">
                  <a:moveTo>
                    <a:pt x="283463" y="176783"/>
                  </a:moveTo>
                  <a:lnTo>
                    <a:pt x="232624" y="97726"/>
                  </a:lnTo>
                  <a:lnTo>
                    <a:pt x="187642" y="42671"/>
                  </a:lnTo>
                  <a:lnTo>
                    <a:pt x="155519" y="10477"/>
                  </a:lnTo>
                  <a:lnTo>
                    <a:pt x="143255" y="0"/>
                  </a:lnTo>
                  <a:lnTo>
                    <a:pt x="99869" y="33599"/>
                  </a:lnTo>
                  <a:lnTo>
                    <a:pt x="70484" y="63055"/>
                  </a:lnTo>
                  <a:lnTo>
                    <a:pt x="41671" y="104798"/>
                  </a:lnTo>
                  <a:lnTo>
                    <a:pt x="0" y="175259"/>
                  </a:lnTo>
                  <a:lnTo>
                    <a:pt x="34575" y="179260"/>
                  </a:lnTo>
                  <a:lnTo>
                    <a:pt x="69722" y="182117"/>
                  </a:lnTo>
                  <a:lnTo>
                    <a:pt x="105441" y="183832"/>
                  </a:lnTo>
                  <a:lnTo>
                    <a:pt x="141731" y="184403"/>
                  </a:lnTo>
                  <a:lnTo>
                    <a:pt x="178022" y="183856"/>
                  </a:lnTo>
                  <a:lnTo>
                    <a:pt x="213740" y="182308"/>
                  </a:lnTo>
                  <a:lnTo>
                    <a:pt x="248888" y="179903"/>
                  </a:lnTo>
                  <a:lnTo>
                    <a:pt x="283463" y="176783"/>
                  </a:lnTo>
                  <a:close/>
                </a:path>
              </a:pathLst>
            </a:custGeom>
            <a:solidFill>
              <a:srgbClr val="EF0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310116" y="3724655"/>
              <a:ext cx="538480" cy="416559"/>
            </a:xfrm>
            <a:custGeom>
              <a:avLst/>
              <a:gdLst/>
              <a:ahLst/>
              <a:cxnLst/>
              <a:rect l="l" t="t" r="r" b="b"/>
              <a:pathLst>
                <a:path w="538479" h="416560">
                  <a:moveTo>
                    <a:pt x="537971" y="187451"/>
                  </a:moveTo>
                  <a:lnTo>
                    <a:pt x="537138" y="138279"/>
                  </a:lnTo>
                  <a:lnTo>
                    <a:pt x="534733" y="91249"/>
                  </a:lnTo>
                  <a:lnTo>
                    <a:pt x="530899" y="46220"/>
                  </a:lnTo>
                  <a:lnTo>
                    <a:pt x="525779" y="3047"/>
                  </a:lnTo>
                  <a:lnTo>
                    <a:pt x="477353" y="12911"/>
                  </a:lnTo>
                  <a:lnTo>
                    <a:pt x="427317" y="20506"/>
                  </a:lnTo>
                  <a:lnTo>
                    <a:pt x="375891" y="25761"/>
                  </a:lnTo>
                  <a:lnTo>
                    <a:pt x="323295" y="28602"/>
                  </a:lnTo>
                  <a:lnTo>
                    <a:pt x="269747" y="28955"/>
                  </a:lnTo>
                  <a:lnTo>
                    <a:pt x="216212" y="27700"/>
                  </a:lnTo>
                  <a:lnTo>
                    <a:pt x="163701" y="24030"/>
                  </a:lnTo>
                  <a:lnTo>
                    <a:pt x="112507" y="18092"/>
                  </a:lnTo>
                  <a:lnTo>
                    <a:pt x="62922" y="10034"/>
                  </a:lnTo>
                  <a:lnTo>
                    <a:pt x="15239" y="0"/>
                  </a:lnTo>
                  <a:lnTo>
                    <a:pt x="9001" y="43172"/>
                  </a:lnTo>
                  <a:lnTo>
                    <a:pt x="4190" y="88201"/>
                  </a:lnTo>
                  <a:lnTo>
                    <a:pt x="1095" y="135231"/>
                  </a:lnTo>
                  <a:lnTo>
                    <a:pt x="0" y="184403"/>
                  </a:lnTo>
                  <a:lnTo>
                    <a:pt x="309" y="238982"/>
                  </a:lnTo>
                  <a:lnTo>
                    <a:pt x="1333" y="290702"/>
                  </a:lnTo>
                  <a:lnTo>
                    <a:pt x="3214" y="339566"/>
                  </a:lnTo>
                  <a:lnTo>
                    <a:pt x="6095" y="385571"/>
                  </a:lnTo>
                  <a:lnTo>
                    <a:pt x="55290" y="395764"/>
                  </a:lnTo>
                  <a:lnTo>
                    <a:pt x="105948" y="404201"/>
                  </a:lnTo>
                  <a:lnTo>
                    <a:pt x="158069" y="410589"/>
                  </a:lnTo>
                  <a:lnTo>
                    <a:pt x="211653" y="414637"/>
                  </a:lnTo>
                  <a:lnTo>
                    <a:pt x="266699" y="416051"/>
                  </a:lnTo>
                  <a:lnTo>
                    <a:pt x="321905" y="414954"/>
                  </a:lnTo>
                  <a:lnTo>
                    <a:pt x="375867" y="411662"/>
                  </a:lnTo>
                  <a:lnTo>
                    <a:pt x="428439" y="406176"/>
                  </a:lnTo>
                  <a:lnTo>
                    <a:pt x="479474" y="398495"/>
                  </a:lnTo>
                  <a:lnTo>
                    <a:pt x="528827" y="388619"/>
                  </a:lnTo>
                  <a:lnTo>
                    <a:pt x="531971" y="342614"/>
                  </a:lnTo>
                  <a:lnTo>
                    <a:pt x="534542" y="293750"/>
                  </a:lnTo>
                  <a:lnTo>
                    <a:pt x="536543" y="242030"/>
                  </a:lnTo>
                  <a:lnTo>
                    <a:pt x="537971" y="187451"/>
                  </a:lnTo>
                  <a:close/>
                </a:path>
              </a:pathLst>
            </a:custGeom>
            <a:solidFill>
              <a:srgbClr val="E6E6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72244" y="3211067"/>
              <a:ext cx="283463" cy="127253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9383268" y="3425952"/>
              <a:ext cx="398145" cy="641985"/>
            </a:xfrm>
            <a:custGeom>
              <a:avLst/>
              <a:gdLst/>
              <a:ahLst/>
              <a:cxnLst/>
              <a:rect l="l" t="t" r="r" b="b"/>
              <a:pathLst>
                <a:path w="398145" h="641985">
                  <a:moveTo>
                    <a:pt x="190500" y="124968"/>
                  </a:moveTo>
                  <a:lnTo>
                    <a:pt x="190500" y="118872"/>
                  </a:lnTo>
                  <a:lnTo>
                    <a:pt x="187452" y="115824"/>
                  </a:lnTo>
                  <a:lnTo>
                    <a:pt x="181356" y="115824"/>
                  </a:lnTo>
                  <a:lnTo>
                    <a:pt x="178308" y="118872"/>
                  </a:lnTo>
                  <a:lnTo>
                    <a:pt x="178308" y="124968"/>
                  </a:lnTo>
                  <a:lnTo>
                    <a:pt x="181356" y="128016"/>
                  </a:lnTo>
                  <a:lnTo>
                    <a:pt x="187452" y="128016"/>
                  </a:lnTo>
                  <a:lnTo>
                    <a:pt x="190500" y="124968"/>
                  </a:lnTo>
                  <a:close/>
                </a:path>
                <a:path w="398145" h="641985">
                  <a:moveTo>
                    <a:pt x="192024" y="9144"/>
                  </a:moveTo>
                  <a:lnTo>
                    <a:pt x="192024" y="3048"/>
                  </a:lnTo>
                  <a:lnTo>
                    <a:pt x="188976" y="0"/>
                  </a:lnTo>
                  <a:lnTo>
                    <a:pt x="181356" y="0"/>
                  </a:lnTo>
                  <a:lnTo>
                    <a:pt x="179832" y="3048"/>
                  </a:lnTo>
                  <a:lnTo>
                    <a:pt x="179832" y="9144"/>
                  </a:lnTo>
                  <a:lnTo>
                    <a:pt x="181356" y="12192"/>
                  </a:lnTo>
                  <a:lnTo>
                    <a:pt x="188976" y="12192"/>
                  </a:lnTo>
                  <a:lnTo>
                    <a:pt x="192024" y="9144"/>
                  </a:lnTo>
                  <a:close/>
                </a:path>
                <a:path w="398145" h="641985">
                  <a:moveTo>
                    <a:pt x="397764" y="335280"/>
                  </a:moveTo>
                  <a:lnTo>
                    <a:pt x="397764" y="329184"/>
                  </a:lnTo>
                  <a:lnTo>
                    <a:pt x="396240" y="326136"/>
                  </a:lnTo>
                  <a:lnTo>
                    <a:pt x="388620" y="326136"/>
                  </a:lnTo>
                  <a:lnTo>
                    <a:pt x="385572" y="329184"/>
                  </a:lnTo>
                  <a:lnTo>
                    <a:pt x="385572" y="335280"/>
                  </a:lnTo>
                  <a:lnTo>
                    <a:pt x="388620" y="338328"/>
                  </a:lnTo>
                  <a:lnTo>
                    <a:pt x="394716" y="338328"/>
                  </a:lnTo>
                  <a:lnTo>
                    <a:pt x="397764" y="335280"/>
                  </a:lnTo>
                  <a:close/>
                </a:path>
                <a:path w="398145" h="641985">
                  <a:moveTo>
                    <a:pt x="187452" y="475488"/>
                  </a:moveTo>
                  <a:lnTo>
                    <a:pt x="187452" y="469392"/>
                  </a:lnTo>
                  <a:lnTo>
                    <a:pt x="185928" y="466344"/>
                  </a:lnTo>
                  <a:lnTo>
                    <a:pt x="178308" y="466344"/>
                  </a:lnTo>
                  <a:lnTo>
                    <a:pt x="175260" y="472440"/>
                  </a:lnTo>
                  <a:lnTo>
                    <a:pt x="175260" y="475488"/>
                  </a:lnTo>
                  <a:lnTo>
                    <a:pt x="178308" y="478536"/>
                  </a:lnTo>
                  <a:lnTo>
                    <a:pt x="185928" y="478536"/>
                  </a:lnTo>
                  <a:lnTo>
                    <a:pt x="187452" y="475488"/>
                  </a:lnTo>
                  <a:close/>
                </a:path>
                <a:path w="398145" h="641985">
                  <a:moveTo>
                    <a:pt x="187452" y="638556"/>
                  </a:moveTo>
                  <a:lnTo>
                    <a:pt x="187452" y="632460"/>
                  </a:lnTo>
                  <a:lnTo>
                    <a:pt x="184404" y="629412"/>
                  </a:lnTo>
                  <a:lnTo>
                    <a:pt x="178308" y="629412"/>
                  </a:lnTo>
                  <a:lnTo>
                    <a:pt x="175260" y="632460"/>
                  </a:lnTo>
                  <a:lnTo>
                    <a:pt x="175260" y="638556"/>
                  </a:lnTo>
                  <a:lnTo>
                    <a:pt x="178308" y="641604"/>
                  </a:lnTo>
                  <a:lnTo>
                    <a:pt x="184404" y="641604"/>
                  </a:lnTo>
                  <a:lnTo>
                    <a:pt x="187452" y="638556"/>
                  </a:lnTo>
                  <a:close/>
                </a:path>
                <a:path w="398145" h="641985">
                  <a:moveTo>
                    <a:pt x="12192" y="332232"/>
                  </a:moveTo>
                  <a:lnTo>
                    <a:pt x="12192" y="326136"/>
                  </a:lnTo>
                  <a:lnTo>
                    <a:pt x="9144" y="323088"/>
                  </a:lnTo>
                  <a:lnTo>
                    <a:pt x="3048" y="323088"/>
                  </a:lnTo>
                  <a:lnTo>
                    <a:pt x="0" y="326136"/>
                  </a:lnTo>
                  <a:lnTo>
                    <a:pt x="0" y="332232"/>
                  </a:lnTo>
                  <a:lnTo>
                    <a:pt x="3048" y="335280"/>
                  </a:lnTo>
                  <a:lnTo>
                    <a:pt x="9144" y="335280"/>
                  </a:lnTo>
                  <a:lnTo>
                    <a:pt x="12192" y="332232"/>
                  </a:lnTo>
                  <a:close/>
                </a:path>
              </a:pathLst>
            </a:custGeom>
            <a:solidFill>
              <a:srgbClr val="B9B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351264" y="4133088"/>
              <a:ext cx="441959" cy="35560"/>
            </a:xfrm>
            <a:custGeom>
              <a:avLst/>
              <a:gdLst/>
              <a:ahLst/>
              <a:cxnLst/>
              <a:rect l="l" t="t" r="r" b="b"/>
              <a:pathLst>
                <a:path w="441959" h="35560">
                  <a:moveTo>
                    <a:pt x="310896" y="32004"/>
                  </a:moveTo>
                  <a:lnTo>
                    <a:pt x="310896" y="25908"/>
                  </a:lnTo>
                  <a:lnTo>
                    <a:pt x="309372" y="22860"/>
                  </a:lnTo>
                  <a:lnTo>
                    <a:pt x="301752" y="22860"/>
                  </a:lnTo>
                  <a:lnTo>
                    <a:pt x="298704" y="25908"/>
                  </a:lnTo>
                  <a:lnTo>
                    <a:pt x="298704" y="32004"/>
                  </a:lnTo>
                  <a:lnTo>
                    <a:pt x="301752" y="35052"/>
                  </a:lnTo>
                  <a:lnTo>
                    <a:pt x="309372" y="35052"/>
                  </a:lnTo>
                  <a:lnTo>
                    <a:pt x="310896" y="32004"/>
                  </a:lnTo>
                  <a:close/>
                </a:path>
                <a:path w="441959" h="35560">
                  <a:moveTo>
                    <a:pt x="153924" y="30480"/>
                  </a:moveTo>
                  <a:lnTo>
                    <a:pt x="153924" y="24384"/>
                  </a:lnTo>
                  <a:lnTo>
                    <a:pt x="150876" y="21336"/>
                  </a:lnTo>
                  <a:lnTo>
                    <a:pt x="144780" y="21336"/>
                  </a:lnTo>
                  <a:lnTo>
                    <a:pt x="141732" y="24384"/>
                  </a:lnTo>
                  <a:lnTo>
                    <a:pt x="141732" y="30480"/>
                  </a:lnTo>
                  <a:lnTo>
                    <a:pt x="144780" y="33528"/>
                  </a:lnTo>
                  <a:lnTo>
                    <a:pt x="150876" y="33528"/>
                  </a:lnTo>
                  <a:lnTo>
                    <a:pt x="153924" y="30480"/>
                  </a:lnTo>
                  <a:close/>
                </a:path>
                <a:path w="441959" h="35560">
                  <a:moveTo>
                    <a:pt x="441960" y="16764"/>
                  </a:moveTo>
                  <a:lnTo>
                    <a:pt x="441960" y="10668"/>
                  </a:lnTo>
                  <a:lnTo>
                    <a:pt x="440436" y="7620"/>
                  </a:lnTo>
                  <a:lnTo>
                    <a:pt x="432816" y="7620"/>
                  </a:lnTo>
                  <a:lnTo>
                    <a:pt x="431292" y="10668"/>
                  </a:lnTo>
                  <a:lnTo>
                    <a:pt x="431292" y="16764"/>
                  </a:lnTo>
                  <a:lnTo>
                    <a:pt x="432816" y="19812"/>
                  </a:lnTo>
                  <a:lnTo>
                    <a:pt x="440436" y="19812"/>
                  </a:lnTo>
                  <a:lnTo>
                    <a:pt x="441960" y="16764"/>
                  </a:lnTo>
                  <a:close/>
                </a:path>
                <a:path w="441959" h="35560">
                  <a:moveTo>
                    <a:pt x="12192" y="9144"/>
                  </a:moveTo>
                  <a:lnTo>
                    <a:pt x="12192" y="3048"/>
                  </a:lnTo>
                  <a:lnTo>
                    <a:pt x="10668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9144"/>
                  </a:lnTo>
                  <a:lnTo>
                    <a:pt x="3048" y="12192"/>
                  </a:lnTo>
                  <a:lnTo>
                    <a:pt x="10668" y="12192"/>
                  </a:lnTo>
                  <a:lnTo>
                    <a:pt x="12192" y="9144"/>
                  </a:lnTo>
                  <a:close/>
                </a:path>
              </a:pathLst>
            </a:custGeom>
            <a:solidFill>
              <a:srgbClr val="A4A7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477755" y="3614927"/>
              <a:ext cx="207645" cy="207645"/>
            </a:xfrm>
            <a:custGeom>
              <a:avLst/>
              <a:gdLst/>
              <a:ahLst/>
              <a:cxnLst/>
              <a:rect l="l" t="t" r="r" b="b"/>
              <a:pathLst>
                <a:path w="207645" h="207645">
                  <a:moveTo>
                    <a:pt x="207263" y="105155"/>
                  </a:moveTo>
                  <a:lnTo>
                    <a:pt x="199215" y="64293"/>
                  </a:lnTo>
                  <a:lnTo>
                    <a:pt x="177164" y="30860"/>
                  </a:lnTo>
                  <a:lnTo>
                    <a:pt x="144256" y="8286"/>
                  </a:lnTo>
                  <a:lnTo>
                    <a:pt x="103631" y="0"/>
                  </a:lnTo>
                  <a:lnTo>
                    <a:pt x="63650" y="8048"/>
                  </a:lnTo>
                  <a:lnTo>
                    <a:pt x="30670" y="30098"/>
                  </a:lnTo>
                  <a:lnTo>
                    <a:pt x="8262" y="63007"/>
                  </a:lnTo>
                  <a:lnTo>
                    <a:pt x="0" y="103631"/>
                  </a:lnTo>
                  <a:lnTo>
                    <a:pt x="8048" y="143613"/>
                  </a:lnTo>
                  <a:lnTo>
                    <a:pt x="30098" y="176593"/>
                  </a:lnTo>
                  <a:lnTo>
                    <a:pt x="63007" y="199001"/>
                  </a:lnTo>
                  <a:lnTo>
                    <a:pt x="103631" y="207263"/>
                  </a:lnTo>
                  <a:lnTo>
                    <a:pt x="143613" y="199239"/>
                  </a:lnTo>
                  <a:lnTo>
                    <a:pt x="176593" y="177355"/>
                  </a:lnTo>
                  <a:lnTo>
                    <a:pt x="199001" y="144899"/>
                  </a:lnTo>
                  <a:lnTo>
                    <a:pt x="207263" y="105155"/>
                  </a:lnTo>
                  <a:close/>
                </a:path>
              </a:pathLst>
            </a:custGeom>
            <a:solidFill>
              <a:srgbClr val="BBE6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69196" y="3627119"/>
              <a:ext cx="103631" cy="108204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460992" y="3589019"/>
              <a:ext cx="239395" cy="264160"/>
            </a:xfrm>
            <a:custGeom>
              <a:avLst/>
              <a:gdLst/>
              <a:ahLst/>
              <a:cxnLst/>
              <a:rect l="l" t="t" r="r" b="b"/>
              <a:pathLst>
                <a:path w="239395" h="264160">
                  <a:moveTo>
                    <a:pt x="13716" y="193548"/>
                  </a:moveTo>
                  <a:lnTo>
                    <a:pt x="12192" y="190500"/>
                  </a:lnTo>
                  <a:lnTo>
                    <a:pt x="10668" y="188976"/>
                  </a:lnTo>
                  <a:lnTo>
                    <a:pt x="6096" y="187452"/>
                  </a:lnTo>
                  <a:lnTo>
                    <a:pt x="4572" y="188976"/>
                  </a:lnTo>
                  <a:lnTo>
                    <a:pt x="1524" y="190500"/>
                  </a:lnTo>
                  <a:lnTo>
                    <a:pt x="0" y="193548"/>
                  </a:lnTo>
                  <a:lnTo>
                    <a:pt x="3048" y="199644"/>
                  </a:lnTo>
                  <a:lnTo>
                    <a:pt x="7620" y="201168"/>
                  </a:lnTo>
                  <a:lnTo>
                    <a:pt x="9144" y="199644"/>
                  </a:lnTo>
                  <a:lnTo>
                    <a:pt x="12192" y="198120"/>
                  </a:lnTo>
                  <a:lnTo>
                    <a:pt x="13716" y="193548"/>
                  </a:lnTo>
                  <a:close/>
                </a:path>
                <a:path w="239395" h="264160">
                  <a:moveTo>
                    <a:pt x="18288" y="65532"/>
                  </a:moveTo>
                  <a:lnTo>
                    <a:pt x="15240" y="64008"/>
                  </a:lnTo>
                  <a:lnTo>
                    <a:pt x="12192" y="60960"/>
                  </a:lnTo>
                  <a:lnTo>
                    <a:pt x="9144" y="62484"/>
                  </a:lnTo>
                  <a:lnTo>
                    <a:pt x="7620" y="65532"/>
                  </a:lnTo>
                  <a:lnTo>
                    <a:pt x="4572" y="68580"/>
                  </a:lnTo>
                  <a:lnTo>
                    <a:pt x="6096" y="71628"/>
                  </a:lnTo>
                  <a:lnTo>
                    <a:pt x="12192" y="74676"/>
                  </a:lnTo>
                  <a:lnTo>
                    <a:pt x="15240" y="74676"/>
                  </a:lnTo>
                  <a:lnTo>
                    <a:pt x="18288" y="68580"/>
                  </a:lnTo>
                  <a:lnTo>
                    <a:pt x="18288" y="65532"/>
                  </a:lnTo>
                  <a:close/>
                </a:path>
                <a:path w="239395" h="264160">
                  <a:moveTo>
                    <a:pt x="123444" y="254508"/>
                  </a:moveTo>
                  <a:lnTo>
                    <a:pt x="120396" y="251460"/>
                  </a:lnTo>
                  <a:lnTo>
                    <a:pt x="114300" y="251460"/>
                  </a:lnTo>
                  <a:lnTo>
                    <a:pt x="111252" y="252984"/>
                  </a:lnTo>
                  <a:lnTo>
                    <a:pt x="111252" y="257556"/>
                  </a:lnTo>
                  <a:lnTo>
                    <a:pt x="111252" y="260604"/>
                  </a:lnTo>
                  <a:lnTo>
                    <a:pt x="112776" y="263652"/>
                  </a:lnTo>
                  <a:lnTo>
                    <a:pt x="120396" y="263652"/>
                  </a:lnTo>
                  <a:lnTo>
                    <a:pt x="123444" y="260604"/>
                  </a:lnTo>
                  <a:lnTo>
                    <a:pt x="123444" y="254508"/>
                  </a:lnTo>
                  <a:close/>
                </a:path>
                <a:path w="239395" h="264160">
                  <a:moveTo>
                    <a:pt x="128016" y="3048"/>
                  </a:moveTo>
                  <a:lnTo>
                    <a:pt x="124968" y="0"/>
                  </a:lnTo>
                  <a:lnTo>
                    <a:pt x="118872" y="0"/>
                  </a:lnTo>
                  <a:lnTo>
                    <a:pt x="115824" y="1524"/>
                  </a:lnTo>
                  <a:lnTo>
                    <a:pt x="115824" y="9144"/>
                  </a:lnTo>
                  <a:lnTo>
                    <a:pt x="118872" y="12192"/>
                  </a:lnTo>
                  <a:lnTo>
                    <a:pt x="124968" y="12192"/>
                  </a:lnTo>
                  <a:lnTo>
                    <a:pt x="128016" y="9144"/>
                  </a:lnTo>
                  <a:lnTo>
                    <a:pt x="128016" y="6096"/>
                  </a:lnTo>
                  <a:lnTo>
                    <a:pt x="128016" y="3048"/>
                  </a:lnTo>
                  <a:close/>
                </a:path>
                <a:path w="239395" h="264160">
                  <a:moveTo>
                    <a:pt x="233172" y="190500"/>
                  </a:moveTo>
                  <a:lnTo>
                    <a:pt x="227076" y="187452"/>
                  </a:lnTo>
                  <a:lnTo>
                    <a:pt x="224028" y="188976"/>
                  </a:lnTo>
                  <a:lnTo>
                    <a:pt x="219456" y="193548"/>
                  </a:lnTo>
                  <a:lnTo>
                    <a:pt x="220980" y="198120"/>
                  </a:lnTo>
                  <a:lnTo>
                    <a:pt x="224028" y="199644"/>
                  </a:lnTo>
                  <a:lnTo>
                    <a:pt x="227076" y="201168"/>
                  </a:lnTo>
                  <a:lnTo>
                    <a:pt x="230124" y="199644"/>
                  </a:lnTo>
                  <a:lnTo>
                    <a:pt x="231648" y="196596"/>
                  </a:lnTo>
                  <a:lnTo>
                    <a:pt x="233172" y="195072"/>
                  </a:lnTo>
                  <a:lnTo>
                    <a:pt x="233172" y="190500"/>
                  </a:lnTo>
                  <a:close/>
                </a:path>
                <a:path w="239395" h="264160">
                  <a:moveTo>
                    <a:pt x="239268" y="68580"/>
                  </a:moveTo>
                  <a:lnTo>
                    <a:pt x="236220" y="62484"/>
                  </a:lnTo>
                  <a:lnTo>
                    <a:pt x="231648" y="60960"/>
                  </a:lnTo>
                  <a:lnTo>
                    <a:pt x="227076" y="65532"/>
                  </a:lnTo>
                  <a:lnTo>
                    <a:pt x="225552" y="68580"/>
                  </a:lnTo>
                  <a:lnTo>
                    <a:pt x="228600" y="74676"/>
                  </a:lnTo>
                  <a:lnTo>
                    <a:pt x="231648" y="74676"/>
                  </a:lnTo>
                  <a:lnTo>
                    <a:pt x="234696" y="73152"/>
                  </a:lnTo>
                  <a:lnTo>
                    <a:pt x="237744" y="71628"/>
                  </a:lnTo>
                  <a:lnTo>
                    <a:pt x="239268" y="68580"/>
                  </a:lnTo>
                  <a:close/>
                </a:path>
              </a:pathLst>
            </a:custGeom>
            <a:solidFill>
              <a:srgbClr val="7F7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073642" y="4085843"/>
              <a:ext cx="984885" cy="949960"/>
            </a:xfrm>
            <a:custGeom>
              <a:avLst/>
              <a:gdLst/>
              <a:ahLst/>
              <a:cxnLst/>
              <a:rect l="l" t="t" r="r" b="b"/>
              <a:pathLst>
                <a:path w="984884" h="949960">
                  <a:moveTo>
                    <a:pt x="266941" y="233172"/>
                  </a:moveTo>
                  <a:lnTo>
                    <a:pt x="259994" y="194195"/>
                  </a:lnTo>
                  <a:lnTo>
                    <a:pt x="253784" y="152146"/>
                  </a:lnTo>
                  <a:lnTo>
                    <a:pt x="248297" y="106883"/>
                  </a:lnTo>
                  <a:lnTo>
                    <a:pt x="243535" y="58242"/>
                  </a:lnTo>
                  <a:lnTo>
                    <a:pt x="239509" y="6096"/>
                  </a:lnTo>
                  <a:lnTo>
                    <a:pt x="210172" y="21005"/>
                  </a:lnTo>
                  <a:lnTo>
                    <a:pt x="151676" y="67576"/>
                  </a:lnTo>
                  <a:lnTo>
                    <a:pt x="123634" y="99021"/>
                  </a:lnTo>
                  <a:lnTo>
                    <a:pt x="97129" y="135724"/>
                  </a:lnTo>
                  <a:lnTo>
                    <a:pt x="72732" y="177596"/>
                  </a:lnTo>
                  <a:lnTo>
                    <a:pt x="51003" y="224510"/>
                  </a:lnTo>
                  <a:lnTo>
                    <a:pt x="32486" y="276352"/>
                  </a:lnTo>
                  <a:lnTo>
                    <a:pt x="17729" y="332994"/>
                  </a:lnTo>
                  <a:lnTo>
                    <a:pt x="7302" y="394335"/>
                  </a:lnTo>
                  <a:lnTo>
                    <a:pt x="1765" y="460248"/>
                  </a:lnTo>
                  <a:lnTo>
                    <a:pt x="0" y="552538"/>
                  </a:lnTo>
                  <a:lnTo>
                    <a:pt x="2171" y="632752"/>
                  </a:lnTo>
                  <a:lnTo>
                    <a:pt x="7531" y="700824"/>
                  </a:lnTo>
                  <a:lnTo>
                    <a:pt x="15290" y="756666"/>
                  </a:lnTo>
                  <a:lnTo>
                    <a:pt x="24701" y="800239"/>
                  </a:lnTo>
                  <a:lnTo>
                    <a:pt x="45377" y="850214"/>
                  </a:lnTo>
                  <a:lnTo>
                    <a:pt x="55105" y="856488"/>
                  </a:lnTo>
                  <a:lnTo>
                    <a:pt x="63423" y="846226"/>
                  </a:lnTo>
                  <a:lnTo>
                    <a:pt x="69634" y="817803"/>
                  </a:lnTo>
                  <a:lnTo>
                    <a:pt x="74777" y="774763"/>
                  </a:lnTo>
                  <a:lnTo>
                    <a:pt x="85979" y="659079"/>
                  </a:lnTo>
                  <a:lnTo>
                    <a:pt x="94119" y="593534"/>
                  </a:lnTo>
                  <a:lnTo>
                    <a:pt x="105321" y="527596"/>
                  </a:lnTo>
                  <a:lnTo>
                    <a:pt x="120637" y="464820"/>
                  </a:lnTo>
                  <a:lnTo>
                    <a:pt x="136245" y="417931"/>
                  </a:lnTo>
                  <a:lnTo>
                    <a:pt x="154508" y="374624"/>
                  </a:lnTo>
                  <a:lnTo>
                    <a:pt x="176072" y="334708"/>
                  </a:lnTo>
                  <a:lnTo>
                    <a:pt x="201587" y="297980"/>
                  </a:lnTo>
                  <a:lnTo>
                    <a:pt x="231660" y="264198"/>
                  </a:lnTo>
                  <a:lnTo>
                    <a:pt x="266941" y="233172"/>
                  </a:lnTo>
                  <a:close/>
                </a:path>
                <a:path w="984884" h="949960">
                  <a:moveTo>
                    <a:pt x="550418" y="355092"/>
                  </a:moveTo>
                  <a:lnTo>
                    <a:pt x="550329" y="254139"/>
                  </a:lnTo>
                  <a:lnTo>
                    <a:pt x="548868" y="173812"/>
                  </a:lnTo>
                  <a:lnTo>
                    <a:pt x="545934" y="111874"/>
                  </a:lnTo>
                  <a:lnTo>
                    <a:pt x="541464" y="66103"/>
                  </a:lnTo>
                  <a:lnTo>
                    <a:pt x="527481" y="14122"/>
                  </a:lnTo>
                  <a:lnTo>
                    <a:pt x="506222" y="0"/>
                  </a:lnTo>
                  <a:lnTo>
                    <a:pt x="494118" y="3009"/>
                  </a:lnTo>
                  <a:lnTo>
                    <a:pt x="469074" y="65532"/>
                  </a:lnTo>
                  <a:lnTo>
                    <a:pt x="463931" y="111480"/>
                  </a:lnTo>
                  <a:lnTo>
                    <a:pt x="460133" y="173596"/>
                  </a:lnTo>
                  <a:lnTo>
                    <a:pt x="457517" y="254076"/>
                  </a:lnTo>
                  <a:lnTo>
                    <a:pt x="455930" y="355092"/>
                  </a:lnTo>
                  <a:lnTo>
                    <a:pt x="455942" y="420865"/>
                  </a:lnTo>
                  <a:lnTo>
                    <a:pt x="456755" y="488442"/>
                  </a:lnTo>
                  <a:lnTo>
                    <a:pt x="458304" y="556412"/>
                  </a:lnTo>
                  <a:lnTo>
                    <a:pt x="460552" y="623316"/>
                  </a:lnTo>
                  <a:lnTo>
                    <a:pt x="463461" y="687755"/>
                  </a:lnTo>
                  <a:lnTo>
                    <a:pt x="466966" y="748284"/>
                  </a:lnTo>
                  <a:lnTo>
                    <a:pt x="471055" y="803490"/>
                  </a:lnTo>
                  <a:lnTo>
                    <a:pt x="475678" y="851916"/>
                  </a:lnTo>
                  <a:lnTo>
                    <a:pt x="480783" y="892162"/>
                  </a:lnTo>
                  <a:lnTo>
                    <a:pt x="492290" y="942365"/>
                  </a:lnTo>
                  <a:lnTo>
                    <a:pt x="498602" y="949452"/>
                  </a:lnTo>
                  <a:lnTo>
                    <a:pt x="505002" y="942708"/>
                  </a:lnTo>
                  <a:lnTo>
                    <a:pt x="517194" y="893025"/>
                  </a:lnTo>
                  <a:lnTo>
                    <a:pt x="522871" y="852932"/>
                  </a:lnTo>
                  <a:lnTo>
                    <a:pt x="528180" y="804595"/>
                  </a:lnTo>
                  <a:lnTo>
                    <a:pt x="533082" y="749427"/>
                  </a:lnTo>
                  <a:lnTo>
                    <a:pt x="537489" y="688873"/>
                  </a:lnTo>
                  <a:lnTo>
                    <a:pt x="541375" y="624332"/>
                  </a:lnTo>
                  <a:lnTo>
                    <a:pt x="544677" y="557263"/>
                  </a:lnTo>
                  <a:lnTo>
                    <a:pt x="547319" y="489077"/>
                  </a:lnTo>
                  <a:lnTo>
                    <a:pt x="549249" y="421220"/>
                  </a:lnTo>
                  <a:lnTo>
                    <a:pt x="550418" y="355092"/>
                  </a:lnTo>
                  <a:close/>
                </a:path>
                <a:path w="984884" h="949960">
                  <a:moveTo>
                    <a:pt x="984745" y="350558"/>
                  </a:moveTo>
                  <a:lnTo>
                    <a:pt x="969352" y="283387"/>
                  </a:lnTo>
                  <a:lnTo>
                    <a:pt x="951636" y="231140"/>
                  </a:lnTo>
                  <a:lnTo>
                    <a:pt x="930605" y="183756"/>
                  </a:lnTo>
                  <a:lnTo>
                    <a:pt x="906830" y="141363"/>
                  </a:lnTo>
                  <a:lnTo>
                    <a:pt x="880897" y="104114"/>
                  </a:lnTo>
                  <a:lnTo>
                    <a:pt x="853351" y="72123"/>
                  </a:lnTo>
                  <a:lnTo>
                    <a:pt x="824776" y="45542"/>
                  </a:lnTo>
                  <a:lnTo>
                    <a:pt x="766813" y="9144"/>
                  </a:lnTo>
                  <a:lnTo>
                    <a:pt x="761898" y="62026"/>
                  </a:lnTo>
                  <a:lnTo>
                    <a:pt x="756310" y="111023"/>
                  </a:lnTo>
                  <a:lnTo>
                    <a:pt x="750138" y="156298"/>
                  </a:lnTo>
                  <a:lnTo>
                    <a:pt x="743458" y="197980"/>
                  </a:lnTo>
                  <a:lnTo>
                    <a:pt x="736333" y="236220"/>
                  </a:lnTo>
                  <a:lnTo>
                    <a:pt x="770978" y="268008"/>
                  </a:lnTo>
                  <a:lnTo>
                    <a:pt x="800569" y="302488"/>
                  </a:lnTo>
                  <a:lnTo>
                    <a:pt x="825677" y="339852"/>
                  </a:lnTo>
                  <a:lnTo>
                    <a:pt x="846861" y="380276"/>
                  </a:lnTo>
                  <a:lnTo>
                    <a:pt x="864641" y="423900"/>
                  </a:lnTo>
                  <a:lnTo>
                    <a:pt x="879589" y="470916"/>
                  </a:lnTo>
                  <a:lnTo>
                    <a:pt x="893775" y="533692"/>
                  </a:lnTo>
                  <a:lnTo>
                    <a:pt x="903859" y="599630"/>
                  </a:lnTo>
                  <a:lnTo>
                    <a:pt x="910907" y="665175"/>
                  </a:lnTo>
                  <a:lnTo>
                    <a:pt x="920127" y="780859"/>
                  </a:lnTo>
                  <a:lnTo>
                    <a:pt x="924382" y="823899"/>
                  </a:lnTo>
                  <a:lnTo>
                    <a:pt x="929830" y="852322"/>
                  </a:lnTo>
                  <a:lnTo>
                    <a:pt x="937501" y="862584"/>
                  </a:lnTo>
                  <a:lnTo>
                    <a:pt x="947813" y="856322"/>
                  </a:lnTo>
                  <a:lnTo>
                    <a:pt x="958799" y="837565"/>
                  </a:lnTo>
                  <a:lnTo>
                    <a:pt x="969708" y="806411"/>
                  </a:lnTo>
                  <a:lnTo>
                    <a:pt x="979792" y="762952"/>
                  </a:lnTo>
                  <a:lnTo>
                    <a:pt x="984745" y="730592"/>
                  </a:lnTo>
                  <a:lnTo>
                    <a:pt x="984745" y="350558"/>
                  </a:lnTo>
                  <a:close/>
                </a:path>
              </a:pathLst>
            </a:custGeom>
            <a:solidFill>
              <a:srgbClr val="1D232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1807" rIns="0" bIns="0" rtlCol="0" vert="horz">
            <a:spAutoFit/>
          </a:bodyPr>
          <a:lstStyle/>
          <a:p>
            <a:pPr marL="40830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Joins</a:t>
            </a:r>
          </a:p>
        </p:txBody>
      </p:sp>
      <p:sp>
        <p:nvSpPr>
          <p:cNvPr id="35" name="object 35" descr=""/>
          <p:cNvSpPr txBox="1"/>
          <p:nvPr/>
        </p:nvSpPr>
        <p:spPr>
          <a:xfrm>
            <a:off x="296671" y="2271775"/>
            <a:ext cx="8055609" cy="37274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23925" marR="48895">
              <a:lnSpc>
                <a:spcPct val="102400"/>
              </a:lnSpc>
              <a:spcBef>
                <a:spcPts val="95"/>
              </a:spcBef>
            </a:pP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A</a:t>
            </a:r>
            <a:r>
              <a:rPr dirty="0" sz="1450" spc="6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2AC2A1"/>
                </a:solidFill>
                <a:latin typeface="Arial"/>
                <a:cs typeface="Arial"/>
              </a:rPr>
              <a:t>join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combines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columns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110">
                <a:solidFill>
                  <a:srgbClr val="2AC2A1"/>
                </a:solidFill>
                <a:latin typeface="Arial"/>
                <a:cs typeface="Arial"/>
              </a:rPr>
              <a:t>from</a:t>
            </a:r>
            <a:r>
              <a:rPr dirty="0" sz="1450" spc="6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100">
                <a:solidFill>
                  <a:srgbClr val="2AC2A1"/>
                </a:solidFill>
                <a:latin typeface="Arial"/>
                <a:cs typeface="Arial"/>
              </a:rPr>
              <a:t>two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95">
                <a:solidFill>
                  <a:srgbClr val="2AC2A1"/>
                </a:solidFill>
                <a:latin typeface="Arial"/>
                <a:cs typeface="Arial"/>
              </a:rPr>
              <a:t>or</a:t>
            </a:r>
            <a:r>
              <a:rPr dirty="0" sz="1450" spc="7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2AC2A1"/>
                </a:solidFill>
                <a:latin typeface="Arial"/>
                <a:cs typeface="Arial"/>
              </a:rPr>
              <a:t>more</a:t>
            </a:r>
            <a:r>
              <a:rPr dirty="0" sz="1450" spc="5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tables</a:t>
            </a:r>
            <a:r>
              <a:rPr dirty="0" sz="1450" spc="6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2AC2A1"/>
                </a:solidFill>
                <a:latin typeface="Arial"/>
                <a:cs typeface="Arial"/>
              </a:rPr>
              <a:t>into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a</a:t>
            </a:r>
            <a:r>
              <a:rPr dirty="0" sz="1450" spc="6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result</a:t>
            </a:r>
            <a:r>
              <a:rPr dirty="0" sz="1450" spc="6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set</a:t>
            </a:r>
            <a:r>
              <a:rPr dirty="0" sz="1450" spc="6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based</a:t>
            </a:r>
            <a:r>
              <a:rPr dirty="0" sz="1450" spc="6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2AC2A1"/>
                </a:solidFill>
                <a:latin typeface="Arial"/>
                <a:cs typeface="Arial"/>
              </a:rPr>
              <a:t>on</a:t>
            </a:r>
            <a:r>
              <a:rPr dirty="0" sz="1450" spc="6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5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2AC2A1"/>
                </a:solidFill>
                <a:latin typeface="Arial"/>
                <a:cs typeface="Arial"/>
              </a:rPr>
              <a:t>join</a:t>
            </a:r>
            <a:r>
              <a:rPr dirty="0" sz="1450" spc="8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conditions</a:t>
            </a:r>
            <a:r>
              <a:rPr dirty="0" sz="1450" spc="8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you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specify.</a:t>
            </a:r>
            <a:r>
              <a:rPr dirty="0" sz="1450" spc="8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For</a:t>
            </a:r>
            <a:r>
              <a:rPr dirty="0" sz="1450" spc="8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2AC2A1"/>
                </a:solidFill>
                <a:latin typeface="Arial"/>
                <a:cs typeface="Arial"/>
              </a:rPr>
              <a:t>an</a:t>
            </a:r>
            <a:r>
              <a:rPr dirty="0" sz="1450" spc="8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2AC2A1"/>
                </a:solidFill>
                <a:latin typeface="Arial"/>
                <a:cs typeface="Arial"/>
              </a:rPr>
              <a:t>inner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join,</a:t>
            </a:r>
            <a:r>
              <a:rPr dirty="0" sz="1450" spc="10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only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those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rows</a:t>
            </a:r>
            <a:r>
              <a:rPr dirty="0" sz="1450" spc="6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2AC2A1"/>
                </a:solidFill>
                <a:latin typeface="Arial"/>
                <a:cs typeface="Arial"/>
              </a:rPr>
              <a:t>that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satisfy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8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2AC2A1"/>
                </a:solidFill>
                <a:latin typeface="Arial"/>
                <a:cs typeface="Arial"/>
              </a:rPr>
              <a:t>join</a:t>
            </a:r>
            <a:r>
              <a:rPr dirty="0" sz="1450" spc="4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2AC2A1"/>
                </a:solidFill>
                <a:latin typeface="Arial"/>
                <a:cs typeface="Arial"/>
              </a:rPr>
              <a:t>condition</a:t>
            </a:r>
            <a:r>
              <a:rPr dirty="0" sz="1450" spc="6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are</a:t>
            </a:r>
            <a:r>
              <a:rPr dirty="0" sz="1450" spc="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included</a:t>
            </a:r>
            <a:r>
              <a:rPr dirty="0" sz="1450" spc="6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2AC2A1"/>
                </a:solidFill>
                <a:latin typeface="Arial"/>
                <a:cs typeface="Arial"/>
              </a:rPr>
              <a:t>in</a:t>
            </a:r>
            <a:r>
              <a:rPr dirty="0" sz="1450" spc="6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5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result</a:t>
            </a:r>
            <a:r>
              <a:rPr dirty="0" sz="1450" spc="5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20">
                <a:solidFill>
                  <a:srgbClr val="2AC2A1"/>
                </a:solidFill>
                <a:latin typeface="Arial"/>
                <a:cs typeface="Arial"/>
              </a:rPr>
              <a:t>set.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450">
              <a:latin typeface="Arial"/>
              <a:cs typeface="Arial"/>
            </a:endParaRPr>
          </a:p>
          <a:p>
            <a:pPr marL="3016250" marR="5080" indent="-1767839">
              <a:lnSpc>
                <a:spcPct val="102800"/>
              </a:lnSpc>
              <a:spcBef>
                <a:spcPts val="5"/>
              </a:spcBef>
            </a:pP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A</a:t>
            </a:r>
            <a:r>
              <a:rPr dirty="0" sz="1450" spc="5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358FE2"/>
                </a:solidFill>
                <a:latin typeface="Arial"/>
                <a:cs typeface="Arial"/>
              </a:rPr>
              <a:t>join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358FE2"/>
                </a:solidFill>
                <a:latin typeface="Arial"/>
                <a:cs typeface="Arial"/>
              </a:rPr>
              <a:t>condition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358FE2"/>
                </a:solidFill>
                <a:latin typeface="Arial"/>
                <a:cs typeface="Arial"/>
              </a:rPr>
              <a:t>names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a</a:t>
            </a:r>
            <a:r>
              <a:rPr dirty="0" sz="1450" spc="5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358FE2"/>
                </a:solidFill>
                <a:latin typeface="Arial"/>
                <a:cs typeface="Arial"/>
              </a:rPr>
              <a:t>column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358FE2"/>
                </a:solidFill>
                <a:latin typeface="Arial"/>
                <a:cs typeface="Arial"/>
              </a:rPr>
              <a:t>in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each</a:t>
            </a:r>
            <a:r>
              <a:rPr dirty="0" sz="1450" spc="5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90">
                <a:solidFill>
                  <a:srgbClr val="358FE2"/>
                </a:solidFill>
                <a:latin typeface="Arial"/>
                <a:cs typeface="Arial"/>
              </a:rPr>
              <a:t>of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358FE2"/>
                </a:solidFill>
                <a:latin typeface="Arial"/>
                <a:cs typeface="Arial"/>
              </a:rPr>
              <a:t>the</a:t>
            </a:r>
            <a:r>
              <a:rPr dirty="0" sz="1450" spc="5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100">
                <a:solidFill>
                  <a:srgbClr val="358FE2"/>
                </a:solidFill>
                <a:latin typeface="Arial"/>
                <a:cs typeface="Arial"/>
              </a:rPr>
              <a:t>two</a:t>
            </a:r>
            <a:r>
              <a:rPr dirty="0" sz="1450" spc="5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tables</a:t>
            </a:r>
            <a:r>
              <a:rPr dirty="0" sz="1450" spc="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358FE2"/>
                </a:solidFill>
                <a:latin typeface="Arial"/>
                <a:cs typeface="Arial"/>
              </a:rPr>
              <a:t>involved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358FE2"/>
                </a:solidFill>
                <a:latin typeface="Arial"/>
                <a:cs typeface="Arial"/>
              </a:rPr>
              <a:t>in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358FE2"/>
                </a:solidFill>
                <a:latin typeface="Arial"/>
                <a:cs typeface="Arial"/>
              </a:rPr>
              <a:t>the</a:t>
            </a:r>
            <a:r>
              <a:rPr dirty="0" sz="1450" spc="5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358FE2"/>
                </a:solidFill>
                <a:latin typeface="Arial"/>
                <a:cs typeface="Arial"/>
              </a:rPr>
              <a:t>join</a:t>
            </a:r>
            <a:r>
              <a:rPr dirty="0" sz="1450" spc="4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358FE2"/>
                </a:solidFill>
                <a:latin typeface="Arial"/>
                <a:cs typeface="Arial"/>
              </a:rPr>
              <a:t>and</a:t>
            </a:r>
            <a:r>
              <a:rPr dirty="0" sz="1450" spc="7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indicates</a:t>
            </a:r>
            <a:r>
              <a:rPr dirty="0" sz="1450" spc="8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80">
                <a:solidFill>
                  <a:srgbClr val="358FE2"/>
                </a:solidFill>
                <a:latin typeface="Arial"/>
                <a:cs typeface="Arial"/>
              </a:rPr>
              <a:t>how</a:t>
            </a:r>
            <a:r>
              <a:rPr dirty="0" sz="1450" spc="7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358FE2"/>
                </a:solidFill>
                <a:latin typeface="Arial"/>
                <a:cs typeface="Arial"/>
              </a:rPr>
              <a:t>the</a:t>
            </a:r>
            <a:r>
              <a:rPr dirty="0" sz="1450" spc="8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100">
                <a:solidFill>
                  <a:srgbClr val="358FE2"/>
                </a:solidFill>
                <a:latin typeface="Arial"/>
                <a:cs typeface="Arial"/>
              </a:rPr>
              <a:t>two</a:t>
            </a:r>
            <a:r>
              <a:rPr dirty="0" sz="1450" spc="8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358FE2"/>
                </a:solidFill>
                <a:latin typeface="Arial"/>
                <a:cs typeface="Arial"/>
              </a:rPr>
              <a:t>columns</a:t>
            </a:r>
            <a:r>
              <a:rPr dirty="0" sz="1450" spc="8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358FE2"/>
                </a:solidFill>
                <a:latin typeface="Arial"/>
                <a:cs typeface="Arial"/>
              </a:rPr>
              <a:t>should</a:t>
            </a:r>
            <a:r>
              <a:rPr dirty="0" sz="1450" spc="8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358FE2"/>
                </a:solidFill>
                <a:latin typeface="Arial"/>
                <a:cs typeface="Arial"/>
              </a:rPr>
              <a:t>be</a:t>
            </a:r>
            <a:r>
              <a:rPr dirty="0" sz="1450" spc="8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358FE2"/>
                </a:solidFill>
                <a:latin typeface="Arial"/>
                <a:cs typeface="Arial"/>
              </a:rPr>
              <a:t>compared.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50">
              <a:latin typeface="Arial"/>
              <a:cs typeface="Arial"/>
            </a:endParaRPr>
          </a:p>
          <a:p>
            <a:pPr marL="923925" marR="327025">
              <a:lnSpc>
                <a:spcPct val="102800"/>
              </a:lnSpc>
            </a:pP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Tables</a:t>
            </a:r>
            <a:r>
              <a:rPr dirty="0" sz="1450" spc="6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are</a:t>
            </a:r>
            <a:r>
              <a:rPr dirty="0" sz="1450" spc="6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typically</a:t>
            </a:r>
            <a:r>
              <a:rPr dirty="0" sz="1450" spc="8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joined</a:t>
            </a:r>
            <a:r>
              <a:rPr dirty="0" sz="1450" spc="8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2AC2A1"/>
                </a:solidFill>
                <a:latin typeface="Arial"/>
                <a:cs typeface="Arial"/>
              </a:rPr>
              <a:t>on</a:t>
            </a:r>
            <a:r>
              <a:rPr dirty="0" sz="1450" spc="7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relationship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2AC2A1"/>
                </a:solidFill>
                <a:latin typeface="Arial"/>
                <a:cs typeface="Arial"/>
              </a:rPr>
              <a:t>between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80">
                <a:solidFill>
                  <a:srgbClr val="2AC2A1"/>
                </a:solidFill>
                <a:latin typeface="Arial"/>
                <a:cs typeface="Arial"/>
              </a:rPr>
              <a:t>primary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key</a:t>
            </a:r>
            <a:r>
              <a:rPr dirty="0" sz="1450" spc="4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2AC2A1"/>
                </a:solidFill>
                <a:latin typeface="Arial"/>
                <a:cs typeface="Arial"/>
              </a:rPr>
              <a:t>in</a:t>
            </a:r>
            <a:r>
              <a:rPr dirty="0" sz="1450" spc="8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35">
                <a:solidFill>
                  <a:srgbClr val="2AC2A1"/>
                </a:solidFill>
                <a:latin typeface="Arial"/>
                <a:cs typeface="Arial"/>
              </a:rPr>
              <a:t>one</a:t>
            </a:r>
            <a:r>
              <a:rPr dirty="0" sz="1450" spc="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table</a:t>
            </a:r>
            <a:r>
              <a:rPr dirty="0" sz="1450" spc="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2AC2A1"/>
                </a:solidFill>
                <a:latin typeface="Arial"/>
                <a:cs typeface="Arial"/>
              </a:rPr>
              <a:t>and</a:t>
            </a:r>
            <a:r>
              <a:rPr dirty="0" sz="1450" spc="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a</a:t>
            </a:r>
            <a:r>
              <a:rPr dirty="0" sz="1450" spc="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foreign</a:t>
            </a:r>
            <a:r>
              <a:rPr dirty="0" sz="1450" spc="4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key</a:t>
            </a:r>
            <a:r>
              <a:rPr dirty="0" sz="1450" spc="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2AC2A1"/>
                </a:solidFill>
                <a:latin typeface="Arial"/>
                <a:cs typeface="Arial"/>
              </a:rPr>
              <a:t>in</a:t>
            </a:r>
            <a:r>
              <a:rPr dirty="0" sz="1450" spc="4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4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2AC2A1"/>
                </a:solidFill>
                <a:latin typeface="Arial"/>
                <a:cs typeface="Arial"/>
              </a:rPr>
              <a:t>other</a:t>
            </a:r>
            <a:r>
              <a:rPr dirty="0" sz="1450" spc="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2AC2A1"/>
                </a:solidFill>
                <a:latin typeface="Arial"/>
                <a:cs typeface="Arial"/>
              </a:rPr>
              <a:t>table.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450">
              <a:latin typeface="Arial"/>
              <a:cs typeface="Arial"/>
            </a:endParaRPr>
          </a:p>
          <a:p>
            <a:pPr marL="12700" marR="1621155">
              <a:lnSpc>
                <a:spcPct val="101499"/>
              </a:lnSpc>
            </a:pPr>
            <a:r>
              <a:rPr dirty="0" sz="1300">
                <a:solidFill>
                  <a:srgbClr val="BFD3DD"/>
                </a:solidFill>
                <a:latin typeface="Arial"/>
                <a:cs typeface="Arial"/>
              </a:rPr>
              <a:t>If</a:t>
            </a:r>
            <a:r>
              <a:rPr dirty="0" sz="130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65">
                <a:solidFill>
                  <a:srgbClr val="BFD3DD"/>
                </a:solidFill>
                <a:latin typeface="Arial"/>
                <a:cs typeface="Arial"/>
              </a:rPr>
              <a:t>the</a:t>
            </a:r>
            <a:r>
              <a:rPr dirty="0" sz="130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85">
                <a:solidFill>
                  <a:srgbClr val="BFD3DD"/>
                </a:solidFill>
                <a:latin typeface="Arial"/>
                <a:cs typeface="Arial"/>
              </a:rPr>
              <a:t>two</a:t>
            </a:r>
            <a:r>
              <a:rPr dirty="0" sz="130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45">
                <a:solidFill>
                  <a:srgbClr val="BFD3DD"/>
                </a:solidFill>
                <a:latin typeface="Arial"/>
                <a:cs typeface="Arial"/>
              </a:rPr>
              <a:t>columns</a:t>
            </a:r>
            <a:r>
              <a:rPr dirty="0" sz="1300" spc="7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60">
                <a:solidFill>
                  <a:srgbClr val="BFD3DD"/>
                </a:solidFill>
                <a:latin typeface="Arial"/>
                <a:cs typeface="Arial"/>
              </a:rPr>
              <a:t>in</a:t>
            </a:r>
            <a:r>
              <a:rPr dirty="0" sz="1300" spc="7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Arial"/>
                <a:cs typeface="Arial"/>
              </a:rPr>
              <a:t>a</a:t>
            </a:r>
            <a:r>
              <a:rPr dirty="0" sz="1300" spc="7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BFD3DD"/>
                </a:solidFill>
                <a:latin typeface="Arial"/>
                <a:cs typeface="Arial"/>
              </a:rPr>
              <a:t>join</a:t>
            </a:r>
            <a:r>
              <a:rPr dirty="0" sz="1300" spc="7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BFD3DD"/>
                </a:solidFill>
                <a:latin typeface="Arial"/>
                <a:cs typeface="Arial"/>
              </a:rPr>
              <a:t>condition</a:t>
            </a:r>
            <a:r>
              <a:rPr dirty="0" sz="130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Arial"/>
                <a:cs typeface="Arial"/>
              </a:rPr>
              <a:t>have</a:t>
            </a:r>
            <a:r>
              <a:rPr dirty="0" sz="1300" spc="7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65">
                <a:solidFill>
                  <a:srgbClr val="BFD3DD"/>
                </a:solidFill>
                <a:latin typeface="Arial"/>
                <a:cs typeface="Arial"/>
              </a:rPr>
              <a:t>the</a:t>
            </a:r>
            <a:r>
              <a:rPr dirty="0" sz="130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Arial"/>
                <a:cs typeface="Arial"/>
              </a:rPr>
              <a:t>same</a:t>
            </a:r>
            <a:r>
              <a:rPr dirty="0" sz="1300" spc="8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Arial"/>
                <a:cs typeface="Arial"/>
              </a:rPr>
              <a:t>name,</a:t>
            </a:r>
            <a:r>
              <a:rPr dirty="0" sz="1300" spc="7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Arial"/>
                <a:cs typeface="Arial"/>
              </a:rPr>
              <a:t>you</a:t>
            </a:r>
            <a:r>
              <a:rPr dirty="0" sz="130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65">
                <a:solidFill>
                  <a:srgbClr val="BFD3DD"/>
                </a:solidFill>
                <a:latin typeface="Arial"/>
                <a:cs typeface="Arial"/>
              </a:rPr>
              <a:t>must</a:t>
            </a:r>
            <a:r>
              <a:rPr dirty="0" sz="1300" spc="7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45">
                <a:solidFill>
                  <a:srgbClr val="BFD3DD"/>
                </a:solidFill>
                <a:latin typeface="Arial"/>
                <a:cs typeface="Arial"/>
              </a:rPr>
              <a:t>qualify</a:t>
            </a:r>
            <a:r>
              <a:rPr dirty="0" sz="1300" spc="7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60">
                <a:solidFill>
                  <a:srgbClr val="BFD3DD"/>
                </a:solidFill>
                <a:latin typeface="Arial"/>
                <a:cs typeface="Arial"/>
              </a:rPr>
              <a:t>them</a:t>
            </a:r>
            <a:r>
              <a:rPr dirty="0" sz="130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75">
                <a:solidFill>
                  <a:srgbClr val="BFD3DD"/>
                </a:solidFill>
                <a:latin typeface="Arial"/>
                <a:cs typeface="Arial"/>
              </a:rPr>
              <a:t>with</a:t>
            </a:r>
            <a:r>
              <a:rPr dirty="0" sz="1300" spc="9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65">
                <a:solidFill>
                  <a:srgbClr val="BFD3DD"/>
                </a:solidFill>
                <a:latin typeface="Arial"/>
                <a:cs typeface="Arial"/>
              </a:rPr>
              <a:t>the</a:t>
            </a:r>
            <a:r>
              <a:rPr dirty="0" sz="1300" spc="8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Arial"/>
                <a:cs typeface="Arial"/>
              </a:rPr>
              <a:t>table</a:t>
            </a:r>
            <a:r>
              <a:rPr dirty="0" sz="130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BFD3DD"/>
                </a:solidFill>
                <a:latin typeface="Arial"/>
                <a:cs typeface="Arial"/>
              </a:rPr>
              <a:t>name</a:t>
            </a:r>
            <a:r>
              <a:rPr dirty="0" sz="130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Arial"/>
                <a:cs typeface="Arial"/>
              </a:rPr>
              <a:t>so</a:t>
            </a:r>
            <a:r>
              <a:rPr dirty="0" sz="1300" spc="13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Arial"/>
                <a:cs typeface="Arial"/>
              </a:rPr>
              <a:t>MySQL</a:t>
            </a:r>
            <a:r>
              <a:rPr dirty="0" sz="130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Arial"/>
                <a:cs typeface="Arial"/>
              </a:rPr>
              <a:t>can</a:t>
            </a:r>
            <a:r>
              <a:rPr dirty="0" sz="130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Arial"/>
                <a:cs typeface="Arial"/>
              </a:rPr>
              <a:t>distinguish</a:t>
            </a:r>
            <a:r>
              <a:rPr dirty="0" sz="130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BFD3DD"/>
                </a:solidFill>
                <a:latin typeface="Arial"/>
                <a:cs typeface="Arial"/>
              </a:rPr>
              <a:t>between</a:t>
            </a:r>
            <a:r>
              <a:rPr dirty="0" sz="130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50">
                <a:solidFill>
                  <a:srgbClr val="BFD3DD"/>
                </a:solidFill>
                <a:latin typeface="Arial"/>
                <a:cs typeface="Arial"/>
              </a:rPr>
              <a:t>them.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300">
              <a:latin typeface="Arial"/>
              <a:cs typeface="Arial"/>
            </a:endParaRPr>
          </a:p>
          <a:p>
            <a:pPr marL="12700" marR="2073275">
              <a:lnSpc>
                <a:spcPct val="101499"/>
              </a:lnSpc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r>
              <a:rPr dirty="0" sz="13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0">
                <a:solidFill>
                  <a:srgbClr val="FFFFFF"/>
                </a:solidFill>
                <a:latin typeface="Arial"/>
                <a:cs typeface="Arial"/>
              </a:rPr>
              <a:t>qualified</a:t>
            </a:r>
            <a:r>
              <a:rPr dirty="0" sz="13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column</a:t>
            </a:r>
            <a:r>
              <a:rPr dirty="0" sz="13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dirty="0" sz="13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13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table</a:t>
            </a:r>
            <a:r>
              <a:rPr dirty="0" sz="13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dirty="0" sz="13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followed</a:t>
            </a:r>
            <a:r>
              <a:rPr dirty="0" sz="13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3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35">
                <a:solidFill>
                  <a:srgbClr val="FFFFFF"/>
                </a:solidFill>
                <a:latin typeface="Arial"/>
                <a:cs typeface="Arial"/>
              </a:rPr>
              <a:t>period,</a:t>
            </a:r>
            <a:r>
              <a:rPr dirty="0" sz="13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followed</a:t>
            </a:r>
            <a:r>
              <a:rPr dirty="0" sz="13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3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6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3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60">
                <a:solidFill>
                  <a:srgbClr val="FFFFFF"/>
                </a:solidFill>
                <a:latin typeface="Arial"/>
                <a:cs typeface="Arial"/>
              </a:rPr>
              <a:t>column</a:t>
            </a:r>
            <a:r>
              <a:rPr dirty="0" sz="13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name.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21207" y="1057655"/>
            <a:ext cx="2729230" cy="957580"/>
          </a:xfrm>
          <a:custGeom>
            <a:avLst/>
            <a:gdLst/>
            <a:ahLst/>
            <a:cxnLst/>
            <a:rect l="l" t="t" r="r" b="b"/>
            <a:pathLst>
              <a:path w="2729230" h="957580">
                <a:moveTo>
                  <a:pt x="2700527" y="0"/>
                </a:moveTo>
                <a:lnTo>
                  <a:pt x="2700527" y="228599"/>
                </a:lnTo>
                <a:lnTo>
                  <a:pt x="2729221" y="652319"/>
                </a:lnTo>
                <a:lnTo>
                  <a:pt x="2667190" y="869441"/>
                </a:lnTo>
                <a:lnTo>
                  <a:pt x="2449996" y="948261"/>
                </a:lnTo>
                <a:lnTo>
                  <a:pt x="2013203" y="957071"/>
                </a:lnTo>
                <a:lnTo>
                  <a:pt x="1380386" y="951333"/>
                </a:lnTo>
                <a:lnTo>
                  <a:pt x="723709" y="943165"/>
                </a:lnTo>
                <a:lnTo>
                  <a:pt x="208478" y="935854"/>
                </a:lnTo>
                <a:lnTo>
                  <a:pt x="0" y="932687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3572255"/>
            <a:ext cx="3218815" cy="2924810"/>
            <a:chOff x="0" y="3572255"/>
            <a:chExt cx="3218815" cy="2924810"/>
          </a:xfrm>
        </p:grpSpPr>
        <p:sp>
          <p:nvSpPr>
            <p:cNvPr id="4" name="object 4" descr=""/>
            <p:cNvSpPr/>
            <p:nvPr/>
          </p:nvSpPr>
          <p:spPr>
            <a:xfrm>
              <a:off x="0" y="5402579"/>
              <a:ext cx="3217545" cy="1092835"/>
            </a:xfrm>
            <a:custGeom>
              <a:avLst/>
              <a:gdLst/>
              <a:ahLst/>
              <a:cxnLst/>
              <a:rect l="l" t="t" r="r" b="b"/>
              <a:pathLst>
                <a:path w="3217545" h="1092835">
                  <a:moveTo>
                    <a:pt x="3217163" y="0"/>
                  </a:moveTo>
                  <a:lnTo>
                    <a:pt x="0" y="0"/>
                  </a:lnTo>
                  <a:lnTo>
                    <a:pt x="0" y="903825"/>
                  </a:lnTo>
                  <a:lnTo>
                    <a:pt x="38357" y="917439"/>
                  </a:lnTo>
                  <a:lnTo>
                    <a:pt x="87175" y="933734"/>
                  </a:lnTo>
                  <a:lnTo>
                    <a:pt x="136901" y="949316"/>
                  </a:lnTo>
                  <a:lnTo>
                    <a:pt x="187511" y="964170"/>
                  </a:lnTo>
                  <a:lnTo>
                    <a:pt x="238978" y="978285"/>
                  </a:lnTo>
                  <a:lnTo>
                    <a:pt x="291277" y="991646"/>
                  </a:lnTo>
                  <a:lnTo>
                    <a:pt x="344383" y="1004241"/>
                  </a:lnTo>
                  <a:lnTo>
                    <a:pt x="398270" y="1016056"/>
                  </a:lnTo>
                  <a:lnTo>
                    <a:pt x="452912" y="1027078"/>
                  </a:lnTo>
                  <a:lnTo>
                    <a:pt x="508284" y="1037295"/>
                  </a:lnTo>
                  <a:lnTo>
                    <a:pt x="564360" y="1046692"/>
                  </a:lnTo>
                  <a:lnTo>
                    <a:pt x="621116" y="1055257"/>
                  </a:lnTo>
                  <a:lnTo>
                    <a:pt x="678524" y="1062976"/>
                  </a:lnTo>
                  <a:lnTo>
                    <a:pt x="736560" y="1069837"/>
                  </a:lnTo>
                  <a:lnTo>
                    <a:pt x="795198" y="1075825"/>
                  </a:lnTo>
                  <a:lnTo>
                    <a:pt x="854413" y="1080929"/>
                  </a:lnTo>
                  <a:lnTo>
                    <a:pt x="914178" y="1085134"/>
                  </a:lnTo>
                  <a:lnTo>
                    <a:pt x="974469" y="1088428"/>
                  </a:lnTo>
                  <a:lnTo>
                    <a:pt x="1035260" y="1090796"/>
                  </a:lnTo>
                  <a:lnTo>
                    <a:pt x="1096525" y="1092227"/>
                  </a:lnTo>
                  <a:lnTo>
                    <a:pt x="1158239" y="1092707"/>
                  </a:lnTo>
                  <a:lnTo>
                    <a:pt x="1220035" y="1092227"/>
                  </a:lnTo>
                  <a:lnTo>
                    <a:pt x="1281379" y="1090796"/>
                  </a:lnTo>
                  <a:lnTo>
                    <a:pt x="1342245" y="1088428"/>
                  </a:lnTo>
                  <a:lnTo>
                    <a:pt x="1402609" y="1085134"/>
                  </a:lnTo>
                  <a:lnTo>
                    <a:pt x="1462445" y="1080929"/>
                  </a:lnTo>
                  <a:lnTo>
                    <a:pt x="1521727" y="1075825"/>
                  </a:lnTo>
                  <a:lnTo>
                    <a:pt x="1580430" y="1069837"/>
                  </a:lnTo>
                  <a:lnTo>
                    <a:pt x="1638528" y="1062976"/>
                  </a:lnTo>
                  <a:lnTo>
                    <a:pt x="1695996" y="1055257"/>
                  </a:lnTo>
                  <a:lnTo>
                    <a:pt x="1752808" y="1046692"/>
                  </a:lnTo>
                  <a:lnTo>
                    <a:pt x="1808939" y="1037295"/>
                  </a:lnTo>
                  <a:lnTo>
                    <a:pt x="1864363" y="1027078"/>
                  </a:lnTo>
                  <a:lnTo>
                    <a:pt x="1919055" y="1016056"/>
                  </a:lnTo>
                  <a:lnTo>
                    <a:pt x="1972989" y="1004241"/>
                  </a:lnTo>
                  <a:lnTo>
                    <a:pt x="2026140" y="991646"/>
                  </a:lnTo>
                  <a:lnTo>
                    <a:pt x="2078482" y="978285"/>
                  </a:lnTo>
                  <a:lnTo>
                    <a:pt x="2129990" y="964170"/>
                  </a:lnTo>
                  <a:lnTo>
                    <a:pt x="2180638" y="949316"/>
                  </a:lnTo>
                  <a:lnTo>
                    <a:pt x="2230401" y="933734"/>
                  </a:lnTo>
                  <a:lnTo>
                    <a:pt x="2279253" y="917439"/>
                  </a:lnTo>
                  <a:lnTo>
                    <a:pt x="2327169" y="900444"/>
                  </a:lnTo>
                  <a:lnTo>
                    <a:pt x="2374123" y="882761"/>
                  </a:lnTo>
                  <a:lnTo>
                    <a:pt x="2420090" y="864404"/>
                  </a:lnTo>
                  <a:lnTo>
                    <a:pt x="2465044" y="845387"/>
                  </a:lnTo>
                  <a:lnTo>
                    <a:pt x="2508960" y="825721"/>
                  </a:lnTo>
                  <a:lnTo>
                    <a:pt x="2551812" y="805421"/>
                  </a:lnTo>
                  <a:lnTo>
                    <a:pt x="2593575" y="784500"/>
                  </a:lnTo>
                  <a:lnTo>
                    <a:pt x="2634223" y="762971"/>
                  </a:lnTo>
                  <a:lnTo>
                    <a:pt x="2673731" y="740846"/>
                  </a:lnTo>
                  <a:lnTo>
                    <a:pt x="2712073" y="718140"/>
                  </a:lnTo>
                  <a:lnTo>
                    <a:pt x="2749224" y="694865"/>
                  </a:lnTo>
                  <a:lnTo>
                    <a:pt x="2785159" y="671035"/>
                  </a:lnTo>
                  <a:lnTo>
                    <a:pt x="2819850" y="646663"/>
                  </a:lnTo>
                  <a:lnTo>
                    <a:pt x="2853274" y="621762"/>
                  </a:lnTo>
                  <a:lnTo>
                    <a:pt x="2885405" y="596345"/>
                  </a:lnTo>
                  <a:lnTo>
                    <a:pt x="2916217" y="570425"/>
                  </a:lnTo>
                  <a:lnTo>
                    <a:pt x="2945685" y="544016"/>
                  </a:lnTo>
                  <a:lnTo>
                    <a:pt x="2973783" y="517131"/>
                  </a:lnTo>
                  <a:lnTo>
                    <a:pt x="3000486" y="489783"/>
                  </a:lnTo>
                  <a:lnTo>
                    <a:pt x="3049604" y="433750"/>
                  </a:lnTo>
                  <a:lnTo>
                    <a:pt x="3092834" y="376023"/>
                  </a:lnTo>
                  <a:lnTo>
                    <a:pt x="3129973" y="316708"/>
                  </a:lnTo>
                  <a:lnTo>
                    <a:pt x="3160818" y="255909"/>
                  </a:lnTo>
                  <a:lnTo>
                    <a:pt x="3185163" y="193734"/>
                  </a:lnTo>
                  <a:lnTo>
                    <a:pt x="3202805" y="130287"/>
                  </a:lnTo>
                  <a:lnTo>
                    <a:pt x="3213540" y="65674"/>
                  </a:lnTo>
                  <a:lnTo>
                    <a:pt x="3217163" y="0"/>
                  </a:lnTo>
                  <a:close/>
                </a:path>
              </a:pathLst>
            </a:custGeom>
            <a:solidFill>
              <a:srgbClr val="E8B5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8287" y="5402579"/>
              <a:ext cx="3133725" cy="1094740"/>
            </a:xfrm>
            <a:custGeom>
              <a:avLst/>
              <a:gdLst/>
              <a:ahLst/>
              <a:cxnLst/>
              <a:rect l="l" t="t" r="r" b="b"/>
              <a:pathLst>
                <a:path w="3133725" h="1094739">
                  <a:moveTo>
                    <a:pt x="3133343" y="0"/>
                  </a:moveTo>
                  <a:lnTo>
                    <a:pt x="2715767" y="0"/>
                  </a:lnTo>
                  <a:lnTo>
                    <a:pt x="2709275" y="32040"/>
                  </a:lnTo>
                  <a:lnTo>
                    <a:pt x="2701071" y="63794"/>
                  </a:lnTo>
                  <a:lnTo>
                    <a:pt x="2679624" y="126386"/>
                  </a:lnTo>
                  <a:lnTo>
                    <a:pt x="2651629" y="187671"/>
                  </a:lnTo>
                  <a:lnTo>
                    <a:pt x="2617288" y="247541"/>
                  </a:lnTo>
                  <a:lnTo>
                    <a:pt x="2576804" y="305891"/>
                  </a:lnTo>
                  <a:lnTo>
                    <a:pt x="2530380" y="362615"/>
                  </a:lnTo>
                  <a:lnTo>
                    <a:pt x="2478217" y="417607"/>
                  </a:lnTo>
                  <a:lnTo>
                    <a:pt x="2450047" y="444419"/>
                  </a:lnTo>
                  <a:lnTo>
                    <a:pt x="2420518" y="470759"/>
                  </a:lnTo>
                  <a:lnTo>
                    <a:pt x="2389656" y="496613"/>
                  </a:lnTo>
                  <a:lnTo>
                    <a:pt x="2357485" y="521968"/>
                  </a:lnTo>
                  <a:lnTo>
                    <a:pt x="2324032" y="546809"/>
                  </a:lnTo>
                  <a:lnTo>
                    <a:pt x="2289321" y="571125"/>
                  </a:lnTo>
                  <a:lnTo>
                    <a:pt x="2253379" y="594901"/>
                  </a:lnTo>
                  <a:lnTo>
                    <a:pt x="2216229" y="618125"/>
                  </a:lnTo>
                  <a:lnTo>
                    <a:pt x="2177897" y="640783"/>
                  </a:lnTo>
                  <a:lnTo>
                    <a:pt x="2138409" y="662862"/>
                  </a:lnTo>
                  <a:lnTo>
                    <a:pt x="2097791" y="684349"/>
                  </a:lnTo>
                  <a:lnTo>
                    <a:pt x="2056066" y="705230"/>
                  </a:lnTo>
                  <a:lnTo>
                    <a:pt x="2013261" y="725493"/>
                  </a:lnTo>
                  <a:lnTo>
                    <a:pt x="1969401" y="745123"/>
                  </a:lnTo>
                  <a:lnTo>
                    <a:pt x="1924511" y="764108"/>
                  </a:lnTo>
                  <a:lnTo>
                    <a:pt x="1878616" y="782434"/>
                  </a:lnTo>
                  <a:lnTo>
                    <a:pt x="1831742" y="800089"/>
                  </a:lnTo>
                  <a:lnTo>
                    <a:pt x="1783915" y="817058"/>
                  </a:lnTo>
                  <a:lnTo>
                    <a:pt x="1735158" y="833328"/>
                  </a:lnTo>
                  <a:lnTo>
                    <a:pt x="1685498" y="848887"/>
                  </a:lnTo>
                  <a:lnTo>
                    <a:pt x="1634961" y="863721"/>
                  </a:lnTo>
                  <a:lnTo>
                    <a:pt x="1583570" y="877817"/>
                  </a:lnTo>
                  <a:lnTo>
                    <a:pt x="1531352" y="891162"/>
                  </a:lnTo>
                  <a:lnTo>
                    <a:pt x="1478332" y="903741"/>
                  </a:lnTo>
                  <a:lnTo>
                    <a:pt x="1424535" y="915542"/>
                  </a:lnTo>
                  <a:lnTo>
                    <a:pt x="1369986" y="926553"/>
                  </a:lnTo>
                  <a:lnTo>
                    <a:pt x="1314711" y="936758"/>
                  </a:lnTo>
                  <a:lnTo>
                    <a:pt x="1258735" y="946146"/>
                  </a:lnTo>
                  <a:lnTo>
                    <a:pt x="1202084" y="954703"/>
                  </a:lnTo>
                  <a:lnTo>
                    <a:pt x="1144782" y="962415"/>
                  </a:lnTo>
                  <a:lnTo>
                    <a:pt x="1086854" y="969269"/>
                  </a:lnTo>
                  <a:lnTo>
                    <a:pt x="1028328" y="975253"/>
                  </a:lnTo>
                  <a:lnTo>
                    <a:pt x="969226" y="980353"/>
                  </a:lnTo>
                  <a:lnTo>
                    <a:pt x="909576" y="984555"/>
                  </a:lnTo>
                  <a:lnTo>
                    <a:pt x="849401" y="987846"/>
                  </a:lnTo>
                  <a:lnTo>
                    <a:pt x="788728" y="990214"/>
                  </a:lnTo>
                  <a:lnTo>
                    <a:pt x="727582" y="991644"/>
                  </a:lnTo>
                  <a:lnTo>
                    <a:pt x="665987" y="992123"/>
                  </a:lnTo>
                  <a:lnTo>
                    <a:pt x="612344" y="991772"/>
                  </a:lnTo>
                  <a:lnTo>
                    <a:pt x="559041" y="990722"/>
                  </a:lnTo>
                  <a:lnTo>
                    <a:pt x="506097" y="988977"/>
                  </a:lnTo>
                  <a:lnTo>
                    <a:pt x="453526" y="986541"/>
                  </a:lnTo>
                  <a:lnTo>
                    <a:pt x="401348" y="983418"/>
                  </a:lnTo>
                  <a:lnTo>
                    <a:pt x="349577" y="979612"/>
                  </a:lnTo>
                  <a:lnTo>
                    <a:pt x="298230" y="975128"/>
                  </a:lnTo>
                  <a:lnTo>
                    <a:pt x="247325" y="969970"/>
                  </a:lnTo>
                  <a:lnTo>
                    <a:pt x="196878" y="964142"/>
                  </a:lnTo>
                  <a:lnTo>
                    <a:pt x="146905" y="957648"/>
                  </a:lnTo>
                  <a:lnTo>
                    <a:pt x="97423" y="950492"/>
                  </a:lnTo>
                  <a:lnTo>
                    <a:pt x="48449" y="942678"/>
                  </a:lnTo>
                  <a:lnTo>
                    <a:pt x="0" y="934211"/>
                  </a:lnTo>
                  <a:lnTo>
                    <a:pt x="42949" y="947860"/>
                  </a:lnTo>
                  <a:lnTo>
                    <a:pt x="86579" y="960953"/>
                  </a:lnTo>
                  <a:lnTo>
                    <a:pt x="130872" y="973483"/>
                  </a:lnTo>
                  <a:lnTo>
                    <a:pt x="175810" y="985441"/>
                  </a:lnTo>
                  <a:lnTo>
                    <a:pt x="221375" y="996821"/>
                  </a:lnTo>
                  <a:lnTo>
                    <a:pt x="267549" y="1007614"/>
                  </a:lnTo>
                  <a:lnTo>
                    <a:pt x="314314" y="1017813"/>
                  </a:lnTo>
                  <a:lnTo>
                    <a:pt x="361651" y="1027410"/>
                  </a:lnTo>
                  <a:lnTo>
                    <a:pt x="409543" y="1036397"/>
                  </a:lnTo>
                  <a:lnTo>
                    <a:pt x="457972" y="1044767"/>
                  </a:lnTo>
                  <a:lnTo>
                    <a:pt x="506920" y="1052512"/>
                  </a:lnTo>
                  <a:lnTo>
                    <a:pt x="556368" y="1059624"/>
                  </a:lnTo>
                  <a:lnTo>
                    <a:pt x="606299" y="1066095"/>
                  </a:lnTo>
                  <a:lnTo>
                    <a:pt x="656695" y="1071918"/>
                  </a:lnTo>
                  <a:lnTo>
                    <a:pt x="707537" y="1077084"/>
                  </a:lnTo>
                  <a:lnTo>
                    <a:pt x="758807" y="1081587"/>
                  </a:lnTo>
                  <a:lnTo>
                    <a:pt x="810488" y="1085419"/>
                  </a:lnTo>
                  <a:lnTo>
                    <a:pt x="862562" y="1088571"/>
                  </a:lnTo>
                  <a:lnTo>
                    <a:pt x="915010" y="1091036"/>
                  </a:lnTo>
                  <a:lnTo>
                    <a:pt x="967814" y="1092806"/>
                  </a:lnTo>
                  <a:lnTo>
                    <a:pt x="1020957" y="1093874"/>
                  </a:lnTo>
                  <a:lnTo>
                    <a:pt x="1074419" y="1094231"/>
                  </a:lnTo>
                  <a:lnTo>
                    <a:pt x="1136215" y="1093750"/>
                  </a:lnTo>
                  <a:lnTo>
                    <a:pt x="1197559" y="1092315"/>
                  </a:lnTo>
                  <a:lnTo>
                    <a:pt x="1258426" y="1089938"/>
                  </a:lnTo>
                  <a:lnTo>
                    <a:pt x="1318790" y="1086635"/>
                  </a:lnTo>
                  <a:lnTo>
                    <a:pt x="1378625" y="1082417"/>
                  </a:lnTo>
                  <a:lnTo>
                    <a:pt x="1437907" y="1077299"/>
                  </a:lnTo>
                  <a:lnTo>
                    <a:pt x="1496610" y="1071293"/>
                  </a:lnTo>
                  <a:lnTo>
                    <a:pt x="1554708" y="1064413"/>
                  </a:lnTo>
                  <a:lnTo>
                    <a:pt x="1612176" y="1056672"/>
                  </a:lnTo>
                  <a:lnTo>
                    <a:pt x="1668988" y="1048083"/>
                  </a:lnTo>
                  <a:lnTo>
                    <a:pt x="1725119" y="1038660"/>
                  </a:lnTo>
                  <a:lnTo>
                    <a:pt x="1780543" y="1028416"/>
                  </a:lnTo>
                  <a:lnTo>
                    <a:pt x="1835235" y="1017365"/>
                  </a:lnTo>
                  <a:lnTo>
                    <a:pt x="1889169" y="1005519"/>
                  </a:lnTo>
                  <a:lnTo>
                    <a:pt x="1942320" y="992892"/>
                  </a:lnTo>
                  <a:lnTo>
                    <a:pt x="1994662" y="979497"/>
                  </a:lnTo>
                  <a:lnTo>
                    <a:pt x="2046170" y="965348"/>
                  </a:lnTo>
                  <a:lnTo>
                    <a:pt x="2096818" y="950457"/>
                  </a:lnTo>
                  <a:lnTo>
                    <a:pt x="2146581" y="934839"/>
                  </a:lnTo>
                  <a:lnTo>
                    <a:pt x="2195433" y="918505"/>
                  </a:lnTo>
                  <a:lnTo>
                    <a:pt x="2243349" y="901471"/>
                  </a:lnTo>
                  <a:lnTo>
                    <a:pt x="2290303" y="883749"/>
                  </a:lnTo>
                  <a:lnTo>
                    <a:pt x="2336270" y="865352"/>
                  </a:lnTo>
                  <a:lnTo>
                    <a:pt x="2381224" y="846293"/>
                  </a:lnTo>
                  <a:lnTo>
                    <a:pt x="2425140" y="826587"/>
                  </a:lnTo>
                  <a:lnTo>
                    <a:pt x="2467992" y="806246"/>
                  </a:lnTo>
                  <a:lnTo>
                    <a:pt x="2509755" y="785283"/>
                  </a:lnTo>
                  <a:lnTo>
                    <a:pt x="2550404" y="763712"/>
                  </a:lnTo>
                  <a:lnTo>
                    <a:pt x="2589912" y="741546"/>
                  </a:lnTo>
                  <a:lnTo>
                    <a:pt x="2628254" y="718798"/>
                  </a:lnTo>
                  <a:lnTo>
                    <a:pt x="2665405" y="695483"/>
                  </a:lnTo>
                  <a:lnTo>
                    <a:pt x="2701339" y="671612"/>
                  </a:lnTo>
                  <a:lnTo>
                    <a:pt x="2736031" y="647200"/>
                  </a:lnTo>
                  <a:lnTo>
                    <a:pt x="2769455" y="622259"/>
                  </a:lnTo>
                  <a:lnTo>
                    <a:pt x="2801585" y="596803"/>
                  </a:lnTo>
                  <a:lnTo>
                    <a:pt x="2832398" y="570845"/>
                  </a:lnTo>
                  <a:lnTo>
                    <a:pt x="2861865" y="544399"/>
                  </a:lnTo>
                  <a:lnTo>
                    <a:pt x="2889963" y="517478"/>
                  </a:lnTo>
                  <a:lnTo>
                    <a:pt x="2916666" y="490095"/>
                  </a:lnTo>
                  <a:lnTo>
                    <a:pt x="2965784" y="433996"/>
                  </a:lnTo>
                  <a:lnTo>
                    <a:pt x="3009014" y="376209"/>
                  </a:lnTo>
                  <a:lnTo>
                    <a:pt x="3046154" y="316840"/>
                  </a:lnTo>
                  <a:lnTo>
                    <a:pt x="3076998" y="255997"/>
                  </a:lnTo>
                  <a:lnTo>
                    <a:pt x="3101343" y="193785"/>
                  </a:lnTo>
                  <a:lnTo>
                    <a:pt x="3118985" y="130310"/>
                  </a:lnTo>
                  <a:lnTo>
                    <a:pt x="3129720" y="65680"/>
                  </a:lnTo>
                  <a:lnTo>
                    <a:pt x="3132433" y="32964"/>
                  </a:lnTo>
                  <a:lnTo>
                    <a:pt x="3133343" y="0"/>
                  </a:lnTo>
                  <a:close/>
                </a:path>
              </a:pathLst>
            </a:custGeom>
            <a:solidFill>
              <a:srgbClr val="CE86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4968239"/>
              <a:ext cx="3218815" cy="876300"/>
            </a:xfrm>
            <a:custGeom>
              <a:avLst/>
              <a:gdLst/>
              <a:ahLst/>
              <a:cxnLst/>
              <a:rect l="l" t="t" r="r" b="b"/>
              <a:pathLst>
                <a:path w="3218815" h="876300">
                  <a:moveTo>
                    <a:pt x="3218687" y="437387"/>
                  </a:moveTo>
                  <a:lnTo>
                    <a:pt x="3207119" y="390622"/>
                  </a:lnTo>
                  <a:lnTo>
                    <a:pt x="3173197" y="345308"/>
                  </a:lnTo>
                  <a:lnTo>
                    <a:pt x="3138745" y="316026"/>
                  </a:lnTo>
                  <a:lnTo>
                    <a:pt x="3095231" y="287572"/>
                  </a:lnTo>
                  <a:lnTo>
                    <a:pt x="3043003" y="260019"/>
                  </a:lnTo>
                  <a:lnTo>
                    <a:pt x="2982409" y="233438"/>
                  </a:lnTo>
                  <a:lnTo>
                    <a:pt x="2913798" y="207904"/>
                  </a:lnTo>
                  <a:lnTo>
                    <a:pt x="2876596" y="195552"/>
                  </a:lnTo>
                  <a:lnTo>
                    <a:pt x="2837520" y="183489"/>
                  </a:lnTo>
                  <a:lnTo>
                    <a:pt x="2796614" y="171724"/>
                  </a:lnTo>
                  <a:lnTo>
                    <a:pt x="2753922" y="160265"/>
                  </a:lnTo>
                  <a:lnTo>
                    <a:pt x="2709487" y="149124"/>
                  </a:lnTo>
                  <a:lnTo>
                    <a:pt x="2663354" y="138307"/>
                  </a:lnTo>
                  <a:lnTo>
                    <a:pt x="2615564" y="127825"/>
                  </a:lnTo>
                  <a:lnTo>
                    <a:pt x="2566163" y="117686"/>
                  </a:lnTo>
                  <a:lnTo>
                    <a:pt x="2515194" y="107901"/>
                  </a:lnTo>
                  <a:lnTo>
                    <a:pt x="2462700" y="98476"/>
                  </a:lnTo>
                  <a:lnTo>
                    <a:pt x="2408725" y="89423"/>
                  </a:lnTo>
                  <a:lnTo>
                    <a:pt x="2353312" y="80750"/>
                  </a:lnTo>
                  <a:lnTo>
                    <a:pt x="2296506" y="72466"/>
                  </a:lnTo>
                  <a:lnTo>
                    <a:pt x="2238349" y="64580"/>
                  </a:lnTo>
                  <a:lnTo>
                    <a:pt x="2178886" y="57101"/>
                  </a:lnTo>
                  <a:lnTo>
                    <a:pt x="2118159" y="50039"/>
                  </a:lnTo>
                  <a:lnTo>
                    <a:pt x="2056212" y="43403"/>
                  </a:lnTo>
                  <a:lnTo>
                    <a:pt x="1993090" y="37201"/>
                  </a:lnTo>
                  <a:lnTo>
                    <a:pt x="1928836" y="31443"/>
                  </a:lnTo>
                  <a:lnTo>
                    <a:pt x="1863492" y="26137"/>
                  </a:lnTo>
                  <a:lnTo>
                    <a:pt x="1797103" y="21294"/>
                  </a:lnTo>
                  <a:lnTo>
                    <a:pt x="1729713" y="16922"/>
                  </a:lnTo>
                  <a:lnTo>
                    <a:pt x="1661365" y="13030"/>
                  </a:lnTo>
                  <a:lnTo>
                    <a:pt x="1592102" y="9628"/>
                  </a:lnTo>
                  <a:lnTo>
                    <a:pt x="1521969" y="6724"/>
                  </a:lnTo>
                  <a:lnTo>
                    <a:pt x="1451008" y="4327"/>
                  </a:lnTo>
                  <a:lnTo>
                    <a:pt x="1379263" y="2448"/>
                  </a:lnTo>
                  <a:lnTo>
                    <a:pt x="1306779" y="1094"/>
                  </a:lnTo>
                  <a:lnTo>
                    <a:pt x="1233597" y="275"/>
                  </a:lnTo>
                  <a:lnTo>
                    <a:pt x="1159763" y="0"/>
                  </a:lnTo>
                  <a:lnTo>
                    <a:pt x="1085929" y="275"/>
                  </a:lnTo>
                  <a:lnTo>
                    <a:pt x="1012748" y="1094"/>
                  </a:lnTo>
                  <a:lnTo>
                    <a:pt x="940264" y="2448"/>
                  </a:lnTo>
                  <a:lnTo>
                    <a:pt x="868519" y="4327"/>
                  </a:lnTo>
                  <a:lnTo>
                    <a:pt x="797558" y="6724"/>
                  </a:lnTo>
                  <a:lnTo>
                    <a:pt x="727425" y="9628"/>
                  </a:lnTo>
                  <a:lnTo>
                    <a:pt x="658162" y="13030"/>
                  </a:lnTo>
                  <a:lnTo>
                    <a:pt x="589814" y="16922"/>
                  </a:lnTo>
                  <a:lnTo>
                    <a:pt x="522424" y="21294"/>
                  </a:lnTo>
                  <a:lnTo>
                    <a:pt x="456035" y="26137"/>
                  </a:lnTo>
                  <a:lnTo>
                    <a:pt x="390691" y="31443"/>
                  </a:lnTo>
                  <a:lnTo>
                    <a:pt x="326437" y="37201"/>
                  </a:lnTo>
                  <a:lnTo>
                    <a:pt x="263314" y="43403"/>
                  </a:lnTo>
                  <a:lnTo>
                    <a:pt x="201368" y="50039"/>
                  </a:lnTo>
                  <a:lnTo>
                    <a:pt x="140641" y="57101"/>
                  </a:lnTo>
                  <a:lnTo>
                    <a:pt x="81178" y="64580"/>
                  </a:lnTo>
                  <a:lnTo>
                    <a:pt x="23021" y="72466"/>
                  </a:lnTo>
                  <a:lnTo>
                    <a:pt x="0" y="75823"/>
                  </a:lnTo>
                  <a:lnTo>
                    <a:pt x="0" y="799986"/>
                  </a:lnTo>
                  <a:lnTo>
                    <a:pt x="81178" y="811294"/>
                  </a:lnTo>
                  <a:lnTo>
                    <a:pt x="140641" y="818817"/>
                  </a:lnTo>
                  <a:lnTo>
                    <a:pt x="201368" y="825922"/>
                  </a:lnTo>
                  <a:lnTo>
                    <a:pt x="263314" y="832600"/>
                  </a:lnTo>
                  <a:lnTo>
                    <a:pt x="326437" y="838841"/>
                  </a:lnTo>
                  <a:lnTo>
                    <a:pt x="390691" y="844637"/>
                  </a:lnTo>
                  <a:lnTo>
                    <a:pt x="456035" y="849977"/>
                  </a:lnTo>
                  <a:lnTo>
                    <a:pt x="522424" y="854853"/>
                  </a:lnTo>
                  <a:lnTo>
                    <a:pt x="589814" y="859255"/>
                  </a:lnTo>
                  <a:lnTo>
                    <a:pt x="658162" y="863173"/>
                  </a:lnTo>
                  <a:lnTo>
                    <a:pt x="727425" y="866600"/>
                  </a:lnTo>
                  <a:lnTo>
                    <a:pt x="797558" y="869525"/>
                  </a:lnTo>
                  <a:lnTo>
                    <a:pt x="868519" y="871939"/>
                  </a:lnTo>
                  <a:lnTo>
                    <a:pt x="940264" y="873833"/>
                  </a:lnTo>
                  <a:lnTo>
                    <a:pt x="1012748" y="875197"/>
                  </a:lnTo>
                  <a:lnTo>
                    <a:pt x="1085929" y="876022"/>
                  </a:lnTo>
                  <a:lnTo>
                    <a:pt x="1159763" y="876299"/>
                  </a:lnTo>
                  <a:lnTo>
                    <a:pt x="1233597" y="876022"/>
                  </a:lnTo>
                  <a:lnTo>
                    <a:pt x="1306779" y="875197"/>
                  </a:lnTo>
                  <a:lnTo>
                    <a:pt x="1379263" y="873833"/>
                  </a:lnTo>
                  <a:lnTo>
                    <a:pt x="1451008" y="871939"/>
                  </a:lnTo>
                  <a:lnTo>
                    <a:pt x="1521969" y="869525"/>
                  </a:lnTo>
                  <a:lnTo>
                    <a:pt x="1592102" y="866600"/>
                  </a:lnTo>
                  <a:lnTo>
                    <a:pt x="1661365" y="863173"/>
                  </a:lnTo>
                  <a:lnTo>
                    <a:pt x="1729713" y="859255"/>
                  </a:lnTo>
                  <a:lnTo>
                    <a:pt x="1797103" y="854853"/>
                  </a:lnTo>
                  <a:lnTo>
                    <a:pt x="1863492" y="849977"/>
                  </a:lnTo>
                  <a:lnTo>
                    <a:pt x="1928836" y="844637"/>
                  </a:lnTo>
                  <a:lnTo>
                    <a:pt x="1993090" y="838841"/>
                  </a:lnTo>
                  <a:lnTo>
                    <a:pt x="2056212" y="832600"/>
                  </a:lnTo>
                  <a:lnTo>
                    <a:pt x="2118159" y="825922"/>
                  </a:lnTo>
                  <a:lnTo>
                    <a:pt x="2178886" y="818817"/>
                  </a:lnTo>
                  <a:lnTo>
                    <a:pt x="2238349" y="811294"/>
                  </a:lnTo>
                  <a:lnTo>
                    <a:pt x="2296506" y="803363"/>
                  </a:lnTo>
                  <a:lnTo>
                    <a:pt x="2353312" y="795032"/>
                  </a:lnTo>
                  <a:lnTo>
                    <a:pt x="2408725" y="786311"/>
                  </a:lnTo>
                  <a:lnTo>
                    <a:pt x="2462700" y="777209"/>
                  </a:lnTo>
                  <a:lnTo>
                    <a:pt x="2515194" y="767736"/>
                  </a:lnTo>
                  <a:lnTo>
                    <a:pt x="2566163" y="757900"/>
                  </a:lnTo>
                  <a:lnTo>
                    <a:pt x="2615564" y="747712"/>
                  </a:lnTo>
                  <a:lnTo>
                    <a:pt x="2663354" y="737180"/>
                  </a:lnTo>
                  <a:lnTo>
                    <a:pt x="2709487" y="726314"/>
                  </a:lnTo>
                  <a:lnTo>
                    <a:pt x="2753922" y="715123"/>
                  </a:lnTo>
                  <a:lnTo>
                    <a:pt x="2796614" y="703617"/>
                  </a:lnTo>
                  <a:lnTo>
                    <a:pt x="2837520" y="691804"/>
                  </a:lnTo>
                  <a:lnTo>
                    <a:pt x="2876596" y="679694"/>
                  </a:lnTo>
                  <a:lnTo>
                    <a:pt x="2913798" y="667296"/>
                  </a:lnTo>
                  <a:lnTo>
                    <a:pt x="2982409" y="641674"/>
                  </a:lnTo>
                  <a:lnTo>
                    <a:pt x="3043003" y="615013"/>
                  </a:lnTo>
                  <a:lnTo>
                    <a:pt x="3095231" y="587388"/>
                  </a:lnTo>
                  <a:lnTo>
                    <a:pt x="3138745" y="558871"/>
                  </a:lnTo>
                  <a:lnTo>
                    <a:pt x="3173197" y="529538"/>
                  </a:lnTo>
                  <a:lnTo>
                    <a:pt x="3198237" y="499464"/>
                  </a:lnTo>
                  <a:lnTo>
                    <a:pt x="3217387" y="453124"/>
                  </a:lnTo>
                  <a:lnTo>
                    <a:pt x="3218687" y="437387"/>
                  </a:lnTo>
                  <a:close/>
                </a:path>
              </a:pathLst>
            </a:custGeom>
            <a:solidFill>
              <a:srgbClr val="F8D7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" y="5114543"/>
              <a:ext cx="589787" cy="2743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731" y="4847843"/>
              <a:ext cx="252983" cy="17561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21208" y="4847843"/>
              <a:ext cx="256540" cy="129539"/>
            </a:xfrm>
            <a:custGeom>
              <a:avLst/>
              <a:gdLst/>
              <a:ahLst/>
              <a:cxnLst/>
              <a:rect l="l" t="t" r="r" b="b"/>
              <a:pathLst>
                <a:path w="256539" h="129539">
                  <a:moveTo>
                    <a:pt x="256031" y="114299"/>
                  </a:moveTo>
                  <a:lnTo>
                    <a:pt x="239244" y="64936"/>
                  </a:lnTo>
                  <a:lnTo>
                    <a:pt x="207454" y="29146"/>
                  </a:lnTo>
                  <a:lnTo>
                    <a:pt x="167949" y="7358"/>
                  </a:lnTo>
                  <a:lnTo>
                    <a:pt x="128015" y="0"/>
                  </a:lnTo>
                  <a:lnTo>
                    <a:pt x="88082" y="7119"/>
                  </a:lnTo>
                  <a:lnTo>
                    <a:pt x="48577" y="28384"/>
                  </a:lnTo>
                  <a:lnTo>
                    <a:pt x="16787" y="63650"/>
                  </a:lnTo>
                  <a:lnTo>
                    <a:pt x="0" y="112775"/>
                  </a:lnTo>
                  <a:lnTo>
                    <a:pt x="30051" y="120538"/>
                  </a:lnTo>
                  <a:lnTo>
                    <a:pt x="60959" y="125729"/>
                  </a:lnTo>
                  <a:lnTo>
                    <a:pt x="93011" y="128635"/>
                  </a:lnTo>
                  <a:lnTo>
                    <a:pt x="126491" y="129539"/>
                  </a:lnTo>
                  <a:lnTo>
                    <a:pt x="160877" y="128873"/>
                  </a:lnTo>
                  <a:lnTo>
                    <a:pt x="193547" y="126491"/>
                  </a:lnTo>
                  <a:lnTo>
                    <a:pt x="225075" y="121824"/>
                  </a:lnTo>
                  <a:lnTo>
                    <a:pt x="256031" y="114299"/>
                  </a:lnTo>
                  <a:close/>
                </a:path>
              </a:pathLst>
            </a:custGeom>
            <a:solidFill>
              <a:srgbClr val="9092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351" y="4847843"/>
              <a:ext cx="230123" cy="8229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93775" y="4160519"/>
              <a:ext cx="315595" cy="739140"/>
            </a:xfrm>
            <a:custGeom>
              <a:avLst/>
              <a:gdLst/>
              <a:ahLst/>
              <a:cxnLst/>
              <a:rect l="l" t="t" r="r" b="b"/>
              <a:pathLst>
                <a:path w="315595" h="739139">
                  <a:moveTo>
                    <a:pt x="315467" y="406907"/>
                  </a:moveTo>
                  <a:lnTo>
                    <a:pt x="291822" y="223099"/>
                  </a:lnTo>
                  <a:lnTo>
                    <a:pt x="238315" y="96583"/>
                  </a:lnTo>
                  <a:lnTo>
                    <a:pt x="184523" y="23502"/>
                  </a:lnTo>
                  <a:lnTo>
                    <a:pt x="160019" y="0"/>
                  </a:lnTo>
                  <a:lnTo>
                    <a:pt x="69222" y="74056"/>
                  </a:lnTo>
                  <a:lnTo>
                    <a:pt x="22288" y="140969"/>
                  </a:lnTo>
                  <a:lnTo>
                    <a:pt x="4214" y="238744"/>
                  </a:lnTo>
                  <a:lnTo>
                    <a:pt x="0" y="405383"/>
                  </a:lnTo>
                  <a:lnTo>
                    <a:pt x="1446" y="479770"/>
                  </a:lnTo>
                  <a:lnTo>
                    <a:pt x="5475" y="544801"/>
                  </a:lnTo>
                  <a:lnTo>
                    <a:pt x="11620" y="601027"/>
                  </a:lnTo>
                  <a:lnTo>
                    <a:pt x="19416" y="648998"/>
                  </a:lnTo>
                  <a:lnTo>
                    <a:pt x="28398" y="689264"/>
                  </a:lnTo>
                  <a:lnTo>
                    <a:pt x="61150" y="729495"/>
                  </a:lnTo>
                  <a:lnTo>
                    <a:pt x="120395" y="738020"/>
                  </a:lnTo>
                  <a:lnTo>
                    <a:pt x="155447" y="739139"/>
                  </a:lnTo>
                  <a:lnTo>
                    <a:pt x="190499" y="738258"/>
                  </a:lnTo>
                  <a:lnTo>
                    <a:pt x="249745" y="730781"/>
                  </a:lnTo>
                  <a:lnTo>
                    <a:pt x="282730" y="690894"/>
                  </a:lnTo>
                  <a:lnTo>
                    <a:pt x="292325" y="650860"/>
                  </a:lnTo>
                  <a:lnTo>
                    <a:pt x="300989" y="603122"/>
                  </a:lnTo>
                  <a:lnTo>
                    <a:pt x="308130" y="547003"/>
                  </a:lnTo>
                  <a:lnTo>
                    <a:pt x="313153" y="481823"/>
                  </a:lnTo>
                  <a:lnTo>
                    <a:pt x="315467" y="406907"/>
                  </a:lnTo>
                  <a:close/>
                </a:path>
              </a:pathLst>
            </a:custGeom>
            <a:solidFill>
              <a:srgbClr val="CFD1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927" y="4160519"/>
              <a:ext cx="166115" cy="10820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93775" y="4454651"/>
              <a:ext cx="315595" cy="242570"/>
            </a:xfrm>
            <a:custGeom>
              <a:avLst/>
              <a:gdLst/>
              <a:ahLst/>
              <a:cxnLst/>
              <a:rect l="l" t="t" r="r" b="b"/>
              <a:pathLst>
                <a:path w="315595" h="242570">
                  <a:moveTo>
                    <a:pt x="315467" y="109727"/>
                  </a:moveTo>
                  <a:lnTo>
                    <a:pt x="314920" y="80819"/>
                  </a:lnTo>
                  <a:lnTo>
                    <a:pt x="313372" y="53339"/>
                  </a:lnTo>
                  <a:lnTo>
                    <a:pt x="310967" y="27003"/>
                  </a:lnTo>
                  <a:lnTo>
                    <a:pt x="307847" y="1523"/>
                  </a:lnTo>
                  <a:lnTo>
                    <a:pt x="271867" y="8405"/>
                  </a:lnTo>
                  <a:lnTo>
                    <a:pt x="234886" y="13144"/>
                  </a:lnTo>
                  <a:lnTo>
                    <a:pt x="197048" y="15882"/>
                  </a:lnTo>
                  <a:lnTo>
                    <a:pt x="158495" y="16763"/>
                  </a:lnTo>
                  <a:lnTo>
                    <a:pt x="119086" y="15644"/>
                  </a:lnTo>
                  <a:lnTo>
                    <a:pt x="80962" y="12382"/>
                  </a:lnTo>
                  <a:lnTo>
                    <a:pt x="44267" y="7119"/>
                  </a:lnTo>
                  <a:lnTo>
                    <a:pt x="9143" y="0"/>
                  </a:lnTo>
                  <a:lnTo>
                    <a:pt x="5143" y="24812"/>
                  </a:lnTo>
                  <a:lnTo>
                    <a:pt x="2285" y="51053"/>
                  </a:lnTo>
                  <a:lnTo>
                    <a:pt x="571" y="78438"/>
                  </a:lnTo>
                  <a:lnTo>
                    <a:pt x="0" y="106679"/>
                  </a:lnTo>
                  <a:lnTo>
                    <a:pt x="261" y="138969"/>
                  </a:lnTo>
                  <a:lnTo>
                    <a:pt x="1928" y="198405"/>
                  </a:lnTo>
                  <a:lnTo>
                    <a:pt x="39314" y="232671"/>
                  </a:lnTo>
                  <a:lnTo>
                    <a:pt x="77152" y="237934"/>
                  </a:lnTo>
                  <a:lnTo>
                    <a:pt x="116419" y="241196"/>
                  </a:lnTo>
                  <a:lnTo>
                    <a:pt x="156971" y="242315"/>
                  </a:lnTo>
                  <a:lnTo>
                    <a:pt x="196643" y="242077"/>
                  </a:lnTo>
                  <a:lnTo>
                    <a:pt x="235457" y="239267"/>
                  </a:lnTo>
                  <a:lnTo>
                    <a:pt x="309371" y="227075"/>
                  </a:lnTo>
                  <a:lnTo>
                    <a:pt x="312991" y="171259"/>
                  </a:lnTo>
                  <a:lnTo>
                    <a:pt x="314301" y="141136"/>
                  </a:lnTo>
                  <a:lnTo>
                    <a:pt x="315467" y="109727"/>
                  </a:lnTo>
                  <a:close/>
                </a:path>
              </a:pathLst>
            </a:custGeom>
            <a:solidFill>
              <a:srgbClr val="E6E6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" y="4154423"/>
              <a:ext cx="170687" cy="74828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36448" y="4280916"/>
              <a:ext cx="233679" cy="376555"/>
            </a:xfrm>
            <a:custGeom>
              <a:avLst/>
              <a:gdLst/>
              <a:ahLst/>
              <a:cxnLst/>
              <a:rect l="l" t="t" r="r" b="b"/>
              <a:pathLst>
                <a:path w="233679" h="376554">
                  <a:moveTo>
                    <a:pt x="111252" y="74676"/>
                  </a:moveTo>
                  <a:lnTo>
                    <a:pt x="111252" y="70104"/>
                  </a:lnTo>
                  <a:lnTo>
                    <a:pt x="109728" y="68580"/>
                  </a:lnTo>
                  <a:lnTo>
                    <a:pt x="105156" y="68580"/>
                  </a:lnTo>
                  <a:lnTo>
                    <a:pt x="103632" y="70104"/>
                  </a:lnTo>
                  <a:lnTo>
                    <a:pt x="103632" y="74676"/>
                  </a:lnTo>
                  <a:lnTo>
                    <a:pt x="105156" y="76200"/>
                  </a:lnTo>
                  <a:lnTo>
                    <a:pt x="109728" y="76200"/>
                  </a:lnTo>
                  <a:lnTo>
                    <a:pt x="111252" y="74676"/>
                  </a:lnTo>
                  <a:close/>
                </a:path>
                <a:path w="233679" h="376554">
                  <a:moveTo>
                    <a:pt x="111252" y="6096"/>
                  </a:moveTo>
                  <a:lnTo>
                    <a:pt x="111252" y="3048"/>
                  </a:lnTo>
                  <a:lnTo>
                    <a:pt x="109728" y="0"/>
                  </a:lnTo>
                  <a:lnTo>
                    <a:pt x="106680" y="0"/>
                  </a:lnTo>
                  <a:lnTo>
                    <a:pt x="105156" y="3048"/>
                  </a:lnTo>
                  <a:lnTo>
                    <a:pt x="105156" y="6096"/>
                  </a:lnTo>
                  <a:lnTo>
                    <a:pt x="106680" y="7620"/>
                  </a:lnTo>
                  <a:lnTo>
                    <a:pt x="109728" y="7620"/>
                  </a:lnTo>
                  <a:lnTo>
                    <a:pt x="111252" y="6096"/>
                  </a:lnTo>
                  <a:close/>
                </a:path>
                <a:path w="233679" h="376554">
                  <a:moveTo>
                    <a:pt x="233172" y="196596"/>
                  </a:moveTo>
                  <a:lnTo>
                    <a:pt x="233172" y="193548"/>
                  </a:lnTo>
                  <a:lnTo>
                    <a:pt x="231648" y="190500"/>
                  </a:lnTo>
                  <a:lnTo>
                    <a:pt x="227076" y="190500"/>
                  </a:lnTo>
                  <a:lnTo>
                    <a:pt x="225552" y="193548"/>
                  </a:lnTo>
                  <a:lnTo>
                    <a:pt x="225552" y="196596"/>
                  </a:lnTo>
                  <a:lnTo>
                    <a:pt x="227076" y="198120"/>
                  </a:lnTo>
                  <a:lnTo>
                    <a:pt x="231648" y="198120"/>
                  </a:lnTo>
                  <a:lnTo>
                    <a:pt x="233172" y="196596"/>
                  </a:lnTo>
                  <a:close/>
                </a:path>
                <a:path w="233679" h="376554">
                  <a:moveTo>
                    <a:pt x="109728" y="278892"/>
                  </a:moveTo>
                  <a:lnTo>
                    <a:pt x="109728" y="275844"/>
                  </a:lnTo>
                  <a:lnTo>
                    <a:pt x="108204" y="274320"/>
                  </a:lnTo>
                  <a:lnTo>
                    <a:pt x="106680" y="274320"/>
                  </a:lnTo>
                  <a:lnTo>
                    <a:pt x="103632" y="272796"/>
                  </a:lnTo>
                  <a:lnTo>
                    <a:pt x="102108" y="275844"/>
                  </a:lnTo>
                  <a:lnTo>
                    <a:pt x="102108" y="278892"/>
                  </a:lnTo>
                  <a:lnTo>
                    <a:pt x="103632" y="280416"/>
                  </a:lnTo>
                  <a:lnTo>
                    <a:pt x="108204" y="280416"/>
                  </a:lnTo>
                  <a:lnTo>
                    <a:pt x="109728" y="278892"/>
                  </a:lnTo>
                  <a:close/>
                </a:path>
                <a:path w="233679" h="376554">
                  <a:moveTo>
                    <a:pt x="109728" y="374904"/>
                  </a:moveTo>
                  <a:lnTo>
                    <a:pt x="109728" y="370332"/>
                  </a:lnTo>
                  <a:lnTo>
                    <a:pt x="108204" y="368808"/>
                  </a:lnTo>
                  <a:lnTo>
                    <a:pt x="103632" y="368808"/>
                  </a:lnTo>
                  <a:lnTo>
                    <a:pt x="102108" y="370332"/>
                  </a:lnTo>
                  <a:lnTo>
                    <a:pt x="102108" y="374904"/>
                  </a:lnTo>
                  <a:lnTo>
                    <a:pt x="103632" y="376428"/>
                  </a:lnTo>
                  <a:lnTo>
                    <a:pt x="108204" y="376428"/>
                  </a:lnTo>
                  <a:lnTo>
                    <a:pt x="109728" y="374904"/>
                  </a:lnTo>
                  <a:close/>
                </a:path>
                <a:path w="233679" h="376554">
                  <a:moveTo>
                    <a:pt x="6096" y="195072"/>
                  </a:moveTo>
                  <a:lnTo>
                    <a:pt x="6096" y="192024"/>
                  </a:lnTo>
                  <a:lnTo>
                    <a:pt x="4572" y="188976"/>
                  </a:lnTo>
                  <a:lnTo>
                    <a:pt x="1524" y="188976"/>
                  </a:lnTo>
                  <a:lnTo>
                    <a:pt x="0" y="190500"/>
                  </a:lnTo>
                  <a:lnTo>
                    <a:pt x="0" y="195072"/>
                  </a:lnTo>
                  <a:lnTo>
                    <a:pt x="1524" y="196596"/>
                  </a:lnTo>
                  <a:lnTo>
                    <a:pt x="4572" y="196596"/>
                  </a:lnTo>
                  <a:lnTo>
                    <a:pt x="6096" y="195072"/>
                  </a:lnTo>
                  <a:close/>
                </a:path>
              </a:pathLst>
            </a:custGeom>
            <a:solidFill>
              <a:srgbClr val="B9B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15112" y="4695444"/>
              <a:ext cx="259079" cy="20320"/>
            </a:xfrm>
            <a:custGeom>
              <a:avLst/>
              <a:gdLst/>
              <a:ahLst/>
              <a:cxnLst/>
              <a:rect l="l" t="t" r="r" b="b"/>
              <a:pathLst>
                <a:path w="259079" h="20320">
                  <a:moveTo>
                    <a:pt x="181356" y="18288"/>
                  </a:moveTo>
                  <a:lnTo>
                    <a:pt x="181356" y="15240"/>
                  </a:lnTo>
                  <a:lnTo>
                    <a:pt x="179832" y="13716"/>
                  </a:lnTo>
                  <a:lnTo>
                    <a:pt x="176784" y="13716"/>
                  </a:lnTo>
                  <a:lnTo>
                    <a:pt x="175260" y="15240"/>
                  </a:lnTo>
                  <a:lnTo>
                    <a:pt x="175260" y="18288"/>
                  </a:lnTo>
                  <a:lnTo>
                    <a:pt x="176784" y="19812"/>
                  </a:lnTo>
                  <a:lnTo>
                    <a:pt x="179832" y="19812"/>
                  </a:lnTo>
                  <a:lnTo>
                    <a:pt x="181356" y="18288"/>
                  </a:lnTo>
                  <a:close/>
                </a:path>
                <a:path w="259079" h="20320">
                  <a:moveTo>
                    <a:pt x="89916" y="18288"/>
                  </a:moveTo>
                  <a:lnTo>
                    <a:pt x="89916" y="13716"/>
                  </a:lnTo>
                  <a:lnTo>
                    <a:pt x="88392" y="12192"/>
                  </a:lnTo>
                  <a:lnTo>
                    <a:pt x="83820" y="12192"/>
                  </a:lnTo>
                  <a:lnTo>
                    <a:pt x="82296" y="13716"/>
                  </a:lnTo>
                  <a:lnTo>
                    <a:pt x="82296" y="18288"/>
                  </a:lnTo>
                  <a:lnTo>
                    <a:pt x="83820" y="19812"/>
                  </a:lnTo>
                  <a:lnTo>
                    <a:pt x="88392" y="19812"/>
                  </a:lnTo>
                  <a:lnTo>
                    <a:pt x="89916" y="18288"/>
                  </a:lnTo>
                  <a:close/>
                </a:path>
                <a:path w="259079" h="20320">
                  <a:moveTo>
                    <a:pt x="259080" y="9144"/>
                  </a:moveTo>
                  <a:lnTo>
                    <a:pt x="259080" y="6096"/>
                  </a:lnTo>
                  <a:lnTo>
                    <a:pt x="257556" y="4572"/>
                  </a:lnTo>
                  <a:lnTo>
                    <a:pt x="252984" y="4572"/>
                  </a:lnTo>
                  <a:lnTo>
                    <a:pt x="251460" y="6096"/>
                  </a:lnTo>
                  <a:lnTo>
                    <a:pt x="251460" y="9144"/>
                  </a:lnTo>
                  <a:lnTo>
                    <a:pt x="254508" y="12192"/>
                  </a:lnTo>
                  <a:lnTo>
                    <a:pt x="257556" y="12192"/>
                  </a:lnTo>
                  <a:lnTo>
                    <a:pt x="259080" y="9144"/>
                  </a:lnTo>
                  <a:close/>
                </a:path>
                <a:path w="259079" h="20320">
                  <a:moveTo>
                    <a:pt x="7620" y="6096"/>
                  </a:moveTo>
                  <a:lnTo>
                    <a:pt x="7620" y="1524"/>
                  </a:lnTo>
                  <a:lnTo>
                    <a:pt x="6096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6096"/>
                  </a:lnTo>
                  <a:lnTo>
                    <a:pt x="1524" y="7620"/>
                  </a:lnTo>
                  <a:lnTo>
                    <a:pt x="6096" y="7620"/>
                  </a:lnTo>
                  <a:lnTo>
                    <a:pt x="7620" y="6096"/>
                  </a:lnTo>
                  <a:close/>
                </a:path>
              </a:pathLst>
            </a:custGeom>
            <a:solidFill>
              <a:srgbClr val="A4A7A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263" y="4392167"/>
              <a:ext cx="121919" cy="12039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82168" y="4375403"/>
              <a:ext cx="139065" cy="158750"/>
            </a:xfrm>
            <a:custGeom>
              <a:avLst/>
              <a:gdLst/>
              <a:ahLst/>
              <a:cxnLst/>
              <a:rect l="l" t="t" r="r" b="b"/>
              <a:pathLst>
                <a:path w="139064" h="158750">
                  <a:moveTo>
                    <a:pt x="7620" y="112776"/>
                  </a:moveTo>
                  <a:lnTo>
                    <a:pt x="4572" y="109728"/>
                  </a:lnTo>
                  <a:lnTo>
                    <a:pt x="3048" y="111252"/>
                  </a:lnTo>
                  <a:lnTo>
                    <a:pt x="1524" y="111252"/>
                  </a:lnTo>
                  <a:lnTo>
                    <a:pt x="0" y="114300"/>
                  </a:lnTo>
                  <a:lnTo>
                    <a:pt x="3048" y="117348"/>
                  </a:lnTo>
                  <a:lnTo>
                    <a:pt x="6096" y="117348"/>
                  </a:lnTo>
                  <a:lnTo>
                    <a:pt x="7620" y="115824"/>
                  </a:lnTo>
                  <a:lnTo>
                    <a:pt x="7620" y="112776"/>
                  </a:lnTo>
                  <a:close/>
                </a:path>
                <a:path w="139064" h="158750">
                  <a:moveTo>
                    <a:pt x="7620" y="38100"/>
                  </a:moveTo>
                  <a:lnTo>
                    <a:pt x="6096" y="38100"/>
                  </a:lnTo>
                  <a:lnTo>
                    <a:pt x="4572" y="36576"/>
                  </a:lnTo>
                  <a:lnTo>
                    <a:pt x="3048" y="36576"/>
                  </a:lnTo>
                  <a:lnTo>
                    <a:pt x="1524" y="38100"/>
                  </a:lnTo>
                  <a:lnTo>
                    <a:pt x="0" y="41148"/>
                  </a:lnTo>
                  <a:lnTo>
                    <a:pt x="1524" y="42672"/>
                  </a:lnTo>
                  <a:lnTo>
                    <a:pt x="3048" y="42672"/>
                  </a:lnTo>
                  <a:lnTo>
                    <a:pt x="4572" y="44196"/>
                  </a:lnTo>
                  <a:lnTo>
                    <a:pt x="6096" y="44196"/>
                  </a:lnTo>
                  <a:lnTo>
                    <a:pt x="7620" y="42672"/>
                  </a:lnTo>
                  <a:lnTo>
                    <a:pt x="7620" y="38100"/>
                  </a:lnTo>
                  <a:close/>
                </a:path>
                <a:path w="139064" h="158750">
                  <a:moveTo>
                    <a:pt x="70104" y="153924"/>
                  </a:moveTo>
                  <a:lnTo>
                    <a:pt x="68580" y="152400"/>
                  </a:lnTo>
                  <a:lnTo>
                    <a:pt x="65532" y="152400"/>
                  </a:lnTo>
                  <a:lnTo>
                    <a:pt x="64008" y="153924"/>
                  </a:lnTo>
                  <a:lnTo>
                    <a:pt x="64008" y="155448"/>
                  </a:lnTo>
                  <a:lnTo>
                    <a:pt x="64008" y="156972"/>
                  </a:lnTo>
                  <a:lnTo>
                    <a:pt x="65532" y="158496"/>
                  </a:lnTo>
                  <a:lnTo>
                    <a:pt x="68580" y="158496"/>
                  </a:lnTo>
                  <a:lnTo>
                    <a:pt x="70104" y="156972"/>
                  </a:lnTo>
                  <a:lnTo>
                    <a:pt x="70104" y="153924"/>
                  </a:lnTo>
                  <a:close/>
                </a:path>
                <a:path w="139064" h="158750">
                  <a:moveTo>
                    <a:pt x="70104" y="1524"/>
                  </a:moveTo>
                  <a:lnTo>
                    <a:pt x="68580" y="0"/>
                  </a:lnTo>
                  <a:lnTo>
                    <a:pt x="65532" y="0"/>
                  </a:lnTo>
                  <a:lnTo>
                    <a:pt x="64008" y="1524"/>
                  </a:lnTo>
                  <a:lnTo>
                    <a:pt x="64008" y="6096"/>
                  </a:lnTo>
                  <a:lnTo>
                    <a:pt x="65532" y="7620"/>
                  </a:lnTo>
                  <a:lnTo>
                    <a:pt x="68580" y="7620"/>
                  </a:lnTo>
                  <a:lnTo>
                    <a:pt x="70104" y="6096"/>
                  </a:lnTo>
                  <a:lnTo>
                    <a:pt x="70104" y="4572"/>
                  </a:lnTo>
                  <a:lnTo>
                    <a:pt x="70104" y="1524"/>
                  </a:lnTo>
                  <a:close/>
                </a:path>
                <a:path w="139064" h="158750">
                  <a:moveTo>
                    <a:pt x="138684" y="111252"/>
                  </a:moveTo>
                  <a:lnTo>
                    <a:pt x="137160" y="111252"/>
                  </a:lnTo>
                  <a:lnTo>
                    <a:pt x="135636" y="109728"/>
                  </a:lnTo>
                  <a:lnTo>
                    <a:pt x="131064" y="114300"/>
                  </a:lnTo>
                  <a:lnTo>
                    <a:pt x="134112" y="117348"/>
                  </a:lnTo>
                  <a:lnTo>
                    <a:pt x="137160" y="117348"/>
                  </a:lnTo>
                  <a:lnTo>
                    <a:pt x="138684" y="115824"/>
                  </a:lnTo>
                  <a:lnTo>
                    <a:pt x="138684" y="111252"/>
                  </a:lnTo>
                  <a:close/>
                </a:path>
                <a:path w="139064" h="158750">
                  <a:moveTo>
                    <a:pt x="138684" y="39624"/>
                  </a:moveTo>
                  <a:lnTo>
                    <a:pt x="137160" y="36576"/>
                  </a:lnTo>
                  <a:lnTo>
                    <a:pt x="135636" y="36576"/>
                  </a:lnTo>
                  <a:lnTo>
                    <a:pt x="134112" y="38100"/>
                  </a:lnTo>
                  <a:lnTo>
                    <a:pt x="132588" y="38100"/>
                  </a:lnTo>
                  <a:lnTo>
                    <a:pt x="131064" y="41148"/>
                  </a:lnTo>
                  <a:lnTo>
                    <a:pt x="134112" y="44196"/>
                  </a:lnTo>
                  <a:lnTo>
                    <a:pt x="135636" y="44196"/>
                  </a:lnTo>
                  <a:lnTo>
                    <a:pt x="137160" y="42672"/>
                  </a:lnTo>
                  <a:lnTo>
                    <a:pt x="138684" y="42672"/>
                  </a:lnTo>
                  <a:lnTo>
                    <a:pt x="138684" y="39624"/>
                  </a:lnTo>
                  <a:close/>
                </a:path>
              </a:pathLst>
            </a:custGeom>
            <a:solidFill>
              <a:srgbClr val="7F7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53085" y="4669535"/>
              <a:ext cx="582930" cy="554990"/>
            </a:xfrm>
            <a:custGeom>
              <a:avLst/>
              <a:gdLst/>
              <a:ahLst/>
              <a:cxnLst/>
              <a:rect l="l" t="t" r="r" b="b"/>
              <a:pathLst>
                <a:path w="582929" h="554989">
                  <a:moveTo>
                    <a:pt x="155930" y="138696"/>
                  </a:moveTo>
                  <a:lnTo>
                    <a:pt x="150736" y="109804"/>
                  </a:lnTo>
                  <a:lnTo>
                    <a:pt x="146405" y="77927"/>
                  </a:lnTo>
                  <a:lnTo>
                    <a:pt x="142633" y="42887"/>
                  </a:lnTo>
                  <a:lnTo>
                    <a:pt x="139166" y="4584"/>
                  </a:lnTo>
                  <a:lnTo>
                    <a:pt x="112128" y="19837"/>
                  </a:lnTo>
                  <a:lnTo>
                    <a:pt x="60261" y="74358"/>
                  </a:lnTo>
                  <a:lnTo>
                    <a:pt x="37947" y="113042"/>
                  </a:lnTo>
                  <a:lnTo>
                    <a:pt x="19710" y="158953"/>
                  </a:lnTo>
                  <a:lnTo>
                    <a:pt x="6794" y="211797"/>
                  </a:lnTo>
                  <a:lnTo>
                    <a:pt x="482" y="271284"/>
                  </a:lnTo>
                  <a:lnTo>
                    <a:pt x="0" y="353885"/>
                  </a:lnTo>
                  <a:lnTo>
                    <a:pt x="4724" y="418655"/>
                  </a:lnTo>
                  <a:lnTo>
                    <a:pt x="12877" y="465277"/>
                  </a:lnTo>
                  <a:lnTo>
                    <a:pt x="22720" y="493471"/>
                  </a:lnTo>
                  <a:lnTo>
                    <a:pt x="32486" y="502932"/>
                  </a:lnTo>
                  <a:lnTo>
                    <a:pt x="39065" y="488073"/>
                  </a:lnTo>
                  <a:lnTo>
                    <a:pt x="43815" y="449237"/>
                  </a:lnTo>
                  <a:lnTo>
                    <a:pt x="48945" y="394957"/>
                  </a:lnTo>
                  <a:lnTo>
                    <a:pt x="56616" y="333794"/>
                  </a:lnTo>
                  <a:lnTo>
                    <a:pt x="69062" y="274332"/>
                  </a:lnTo>
                  <a:lnTo>
                    <a:pt x="83273" y="233413"/>
                  </a:lnTo>
                  <a:lnTo>
                    <a:pt x="101638" y="197370"/>
                  </a:lnTo>
                  <a:lnTo>
                    <a:pt x="125425" y="165887"/>
                  </a:lnTo>
                  <a:lnTo>
                    <a:pt x="155930" y="138696"/>
                  </a:lnTo>
                  <a:close/>
                </a:path>
                <a:path w="582929" h="554989">
                  <a:moveTo>
                    <a:pt x="320522" y="207264"/>
                  </a:moveTo>
                  <a:lnTo>
                    <a:pt x="320141" y="100952"/>
                  </a:lnTo>
                  <a:lnTo>
                    <a:pt x="316331" y="37909"/>
                  </a:lnTo>
                  <a:lnTo>
                    <a:pt x="308521" y="7747"/>
                  </a:lnTo>
                  <a:lnTo>
                    <a:pt x="296138" y="0"/>
                  </a:lnTo>
                  <a:lnTo>
                    <a:pt x="285076" y="4737"/>
                  </a:lnTo>
                  <a:lnTo>
                    <a:pt x="277164" y="22491"/>
                  </a:lnTo>
                  <a:lnTo>
                    <a:pt x="271881" y="58597"/>
                  </a:lnTo>
                  <a:lnTo>
                    <a:pt x="268719" y="118414"/>
                  </a:lnTo>
                  <a:lnTo>
                    <a:pt x="267182" y="207264"/>
                  </a:lnTo>
                  <a:lnTo>
                    <a:pt x="267246" y="274027"/>
                  </a:lnTo>
                  <a:lnTo>
                    <a:pt x="268681" y="342138"/>
                  </a:lnTo>
                  <a:lnTo>
                    <a:pt x="271335" y="407377"/>
                  </a:lnTo>
                  <a:lnTo>
                    <a:pt x="275082" y="465493"/>
                  </a:lnTo>
                  <a:lnTo>
                    <a:pt x="279793" y="512241"/>
                  </a:lnTo>
                  <a:lnTo>
                    <a:pt x="291566" y="554736"/>
                  </a:lnTo>
                  <a:lnTo>
                    <a:pt x="297967" y="543407"/>
                  </a:lnTo>
                  <a:lnTo>
                    <a:pt x="309359" y="465493"/>
                  </a:lnTo>
                  <a:lnTo>
                    <a:pt x="313918" y="407377"/>
                  </a:lnTo>
                  <a:lnTo>
                    <a:pt x="317436" y="342138"/>
                  </a:lnTo>
                  <a:lnTo>
                    <a:pt x="319709" y="274027"/>
                  </a:lnTo>
                  <a:lnTo>
                    <a:pt x="320522" y="207264"/>
                  </a:lnTo>
                  <a:close/>
                </a:path>
                <a:path w="582929" h="554989">
                  <a:moveTo>
                    <a:pt x="582650" y="274332"/>
                  </a:moveTo>
                  <a:lnTo>
                    <a:pt x="576973" y="215328"/>
                  </a:lnTo>
                  <a:lnTo>
                    <a:pt x="564680" y="162674"/>
                  </a:lnTo>
                  <a:lnTo>
                    <a:pt x="547014" y="116738"/>
                  </a:lnTo>
                  <a:lnTo>
                    <a:pt x="525183" y="77889"/>
                  </a:lnTo>
                  <a:lnTo>
                    <a:pt x="500418" y="46507"/>
                  </a:lnTo>
                  <a:lnTo>
                    <a:pt x="447014" y="7632"/>
                  </a:lnTo>
                  <a:lnTo>
                    <a:pt x="444169" y="45707"/>
                  </a:lnTo>
                  <a:lnTo>
                    <a:pt x="440347" y="80213"/>
                  </a:lnTo>
                  <a:lnTo>
                    <a:pt x="435648" y="111569"/>
                  </a:lnTo>
                  <a:lnTo>
                    <a:pt x="430250" y="140220"/>
                  </a:lnTo>
                  <a:lnTo>
                    <a:pt x="459625" y="168287"/>
                  </a:lnTo>
                  <a:lnTo>
                    <a:pt x="482447" y="200228"/>
                  </a:lnTo>
                  <a:lnTo>
                    <a:pt x="500113" y="236435"/>
                  </a:lnTo>
                  <a:lnTo>
                    <a:pt x="514070" y="277380"/>
                  </a:lnTo>
                  <a:lnTo>
                    <a:pt x="526186" y="336842"/>
                  </a:lnTo>
                  <a:lnTo>
                    <a:pt x="533107" y="398005"/>
                  </a:lnTo>
                  <a:lnTo>
                    <a:pt x="537324" y="452285"/>
                  </a:lnTo>
                  <a:lnTo>
                    <a:pt x="541324" y="491121"/>
                  </a:lnTo>
                  <a:lnTo>
                    <a:pt x="547598" y="505980"/>
                  </a:lnTo>
                  <a:lnTo>
                    <a:pt x="557530" y="496658"/>
                  </a:lnTo>
                  <a:lnTo>
                    <a:pt x="567829" y="468769"/>
                  </a:lnTo>
                  <a:lnTo>
                    <a:pt x="576668" y="422363"/>
                  </a:lnTo>
                  <a:lnTo>
                    <a:pt x="582218" y="357530"/>
                  </a:lnTo>
                  <a:lnTo>
                    <a:pt x="582650" y="274332"/>
                  </a:lnTo>
                  <a:close/>
                </a:path>
              </a:pathLst>
            </a:custGeom>
            <a:solidFill>
              <a:srgbClr val="1D23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1203" y="5218175"/>
              <a:ext cx="1010411" cy="46177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536580" y="4753355"/>
              <a:ext cx="440690" cy="300990"/>
            </a:xfrm>
            <a:custGeom>
              <a:avLst/>
              <a:gdLst/>
              <a:ahLst/>
              <a:cxnLst/>
              <a:rect l="l" t="t" r="r" b="b"/>
              <a:pathLst>
                <a:path w="440690" h="300989">
                  <a:moveTo>
                    <a:pt x="440617" y="212866"/>
                  </a:moveTo>
                  <a:lnTo>
                    <a:pt x="433323" y="163693"/>
                  </a:lnTo>
                  <a:lnTo>
                    <a:pt x="416848" y="120791"/>
                  </a:lnTo>
                  <a:lnTo>
                    <a:pt x="392922" y="84248"/>
                  </a:lnTo>
                  <a:lnTo>
                    <a:pt x="363276" y="54153"/>
                  </a:lnTo>
                  <a:lnTo>
                    <a:pt x="329641" y="30592"/>
                  </a:lnTo>
                  <a:lnTo>
                    <a:pt x="293749" y="13655"/>
                  </a:lnTo>
                  <a:lnTo>
                    <a:pt x="222115" y="0"/>
                  </a:lnTo>
                  <a:lnTo>
                    <a:pt x="186843" y="2922"/>
                  </a:lnTo>
                  <a:lnTo>
                    <a:pt x="114080" y="29125"/>
                  </a:lnTo>
                  <a:lnTo>
                    <a:pt x="80050" y="52255"/>
                  </a:lnTo>
                  <a:lnTo>
                    <a:pt x="49896" y="81969"/>
                  </a:lnTo>
                  <a:lnTo>
                    <a:pt x="25349" y="118194"/>
                  </a:lnTo>
                  <a:lnTo>
                    <a:pt x="8140" y="160854"/>
                  </a:lnTo>
                  <a:lnTo>
                    <a:pt x="0" y="209872"/>
                  </a:lnTo>
                  <a:lnTo>
                    <a:pt x="2659" y="265175"/>
                  </a:lnTo>
                  <a:lnTo>
                    <a:pt x="54927" y="284154"/>
                  </a:lnTo>
                  <a:lnTo>
                    <a:pt x="107624" y="294703"/>
                  </a:lnTo>
                  <a:lnTo>
                    <a:pt x="162321" y="299251"/>
                  </a:lnTo>
                  <a:lnTo>
                    <a:pt x="220591" y="300227"/>
                  </a:lnTo>
                  <a:lnTo>
                    <a:pt x="277979" y="300370"/>
                  </a:lnTo>
                  <a:lnTo>
                    <a:pt x="332224" y="296798"/>
                  </a:lnTo>
                  <a:lnTo>
                    <a:pt x="384754" y="286940"/>
                  </a:lnTo>
                  <a:lnTo>
                    <a:pt x="436999" y="268223"/>
                  </a:lnTo>
                  <a:lnTo>
                    <a:pt x="440617" y="212866"/>
                  </a:lnTo>
                  <a:close/>
                </a:path>
              </a:pathLst>
            </a:custGeom>
            <a:solidFill>
              <a:srgbClr val="7F7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42287" y="4753355"/>
              <a:ext cx="437515" cy="222885"/>
            </a:xfrm>
            <a:custGeom>
              <a:avLst/>
              <a:gdLst/>
              <a:ahLst/>
              <a:cxnLst/>
              <a:rect l="l" t="t" r="r" b="b"/>
              <a:pathLst>
                <a:path w="437515" h="222885">
                  <a:moveTo>
                    <a:pt x="437387" y="196595"/>
                  </a:moveTo>
                  <a:lnTo>
                    <a:pt x="425076" y="144917"/>
                  </a:lnTo>
                  <a:lnTo>
                    <a:pt x="402713" y="100970"/>
                  </a:lnTo>
                  <a:lnTo>
                    <a:pt x="372566" y="64834"/>
                  </a:lnTo>
                  <a:lnTo>
                    <a:pt x="336901" y="36589"/>
                  </a:lnTo>
                  <a:lnTo>
                    <a:pt x="297984" y="16315"/>
                  </a:lnTo>
                  <a:lnTo>
                    <a:pt x="258080" y="4092"/>
                  </a:lnTo>
                  <a:lnTo>
                    <a:pt x="219455" y="0"/>
                  </a:lnTo>
                  <a:lnTo>
                    <a:pt x="180827" y="3523"/>
                  </a:lnTo>
                  <a:lnTo>
                    <a:pt x="140892" y="15311"/>
                  </a:lnTo>
                  <a:lnTo>
                    <a:pt x="101890" y="35229"/>
                  </a:lnTo>
                  <a:lnTo>
                    <a:pt x="66060" y="63146"/>
                  </a:lnTo>
                  <a:lnTo>
                    <a:pt x="35642" y="98926"/>
                  </a:lnTo>
                  <a:lnTo>
                    <a:pt x="12876" y="142438"/>
                  </a:lnTo>
                  <a:lnTo>
                    <a:pt x="0" y="193547"/>
                  </a:lnTo>
                  <a:lnTo>
                    <a:pt x="51839" y="206859"/>
                  </a:lnTo>
                  <a:lnTo>
                    <a:pt x="104965" y="215455"/>
                  </a:lnTo>
                  <a:lnTo>
                    <a:pt x="160091" y="220337"/>
                  </a:lnTo>
                  <a:lnTo>
                    <a:pt x="217931" y="222503"/>
                  </a:lnTo>
                  <a:lnTo>
                    <a:pt x="275796" y="221241"/>
                  </a:lnTo>
                  <a:lnTo>
                    <a:pt x="331088" y="216979"/>
                  </a:lnTo>
                  <a:lnTo>
                    <a:pt x="384667" y="209002"/>
                  </a:lnTo>
                  <a:lnTo>
                    <a:pt x="437387" y="196595"/>
                  </a:lnTo>
                  <a:close/>
                </a:path>
              </a:pathLst>
            </a:custGeom>
            <a:solidFill>
              <a:srgbClr val="9092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563623" y="4753355"/>
              <a:ext cx="391795" cy="142240"/>
            </a:xfrm>
            <a:custGeom>
              <a:avLst/>
              <a:gdLst/>
              <a:ahLst/>
              <a:cxnLst/>
              <a:rect l="l" t="t" r="r" b="b"/>
              <a:pathLst>
                <a:path w="391794" h="142239">
                  <a:moveTo>
                    <a:pt x="391667" y="121919"/>
                  </a:moveTo>
                  <a:lnTo>
                    <a:pt x="362163" y="78223"/>
                  </a:lnTo>
                  <a:lnTo>
                    <a:pt x="324977" y="44110"/>
                  </a:lnTo>
                  <a:lnTo>
                    <a:pt x="283037" y="19653"/>
                  </a:lnTo>
                  <a:lnTo>
                    <a:pt x="239267" y="4925"/>
                  </a:lnTo>
                  <a:lnTo>
                    <a:pt x="196595" y="0"/>
                  </a:lnTo>
                  <a:lnTo>
                    <a:pt x="153765" y="4754"/>
                  </a:lnTo>
                  <a:lnTo>
                    <a:pt x="109618" y="19019"/>
                  </a:lnTo>
                  <a:lnTo>
                    <a:pt x="67226" y="42793"/>
                  </a:lnTo>
                  <a:lnTo>
                    <a:pt x="29663" y="76078"/>
                  </a:lnTo>
                  <a:lnTo>
                    <a:pt x="0" y="118871"/>
                  </a:lnTo>
                  <a:lnTo>
                    <a:pt x="46339" y="129301"/>
                  </a:lnTo>
                  <a:lnTo>
                    <a:pt x="94106" y="136016"/>
                  </a:lnTo>
                  <a:lnTo>
                    <a:pt x="143589" y="139874"/>
                  </a:lnTo>
                  <a:lnTo>
                    <a:pt x="195071" y="141731"/>
                  </a:lnTo>
                  <a:lnTo>
                    <a:pt x="247221" y="140779"/>
                  </a:lnTo>
                  <a:lnTo>
                    <a:pt x="296798" y="137540"/>
                  </a:lnTo>
                  <a:lnTo>
                    <a:pt x="344662" y="131444"/>
                  </a:lnTo>
                  <a:lnTo>
                    <a:pt x="391667" y="121919"/>
                  </a:lnTo>
                  <a:close/>
                </a:path>
              </a:pathLst>
            </a:custGeom>
            <a:solidFill>
              <a:srgbClr val="A4A7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495043" y="3579875"/>
              <a:ext cx="538480" cy="1262380"/>
            </a:xfrm>
            <a:custGeom>
              <a:avLst/>
              <a:gdLst/>
              <a:ahLst/>
              <a:cxnLst/>
              <a:rect l="l" t="t" r="r" b="b"/>
              <a:pathLst>
                <a:path w="538480" h="1262379">
                  <a:moveTo>
                    <a:pt x="537971" y="694943"/>
                  </a:moveTo>
                  <a:lnTo>
                    <a:pt x="497824" y="380618"/>
                  </a:lnTo>
                  <a:lnTo>
                    <a:pt x="406526" y="164591"/>
                  </a:lnTo>
                  <a:lnTo>
                    <a:pt x="314658" y="40004"/>
                  </a:lnTo>
                  <a:lnTo>
                    <a:pt x="272795" y="0"/>
                  </a:lnTo>
                  <a:lnTo>
                    <a:pt x="116800" y="125682"/>
                  </a:lnTo>
                  <a:lnTo>
                    <a:pt x="36385" y="239648"/>
                  </a:lnTo>
                  <a:lnTo>
                    <a:pt x="5976" y="406765"/>
                  </a:lnTo>
                  <a:lnTo>
                    <a:pt x="0" y="691895"/>
                  </a:lnTo>
                  <a:lnTo>
                    <a:pt x="391" y="763339"/>
                  </a:lnTo>
                  <a:lnTo>
                    <a:pt x="2301" y="829823"/>
                  </a:lnTo>
                  <a:lnTo>
                    <a:pt x="5585" y="891525"/>
                  </a:lnTo>
                  <a:lnTo>
                    <a:pt x="10098" y="948624"/>
                  </a:lnTo>
                  <a:lnTo>
                    <a:pt x="15698" y="1001298"/>
                  </a:lnTo>
                  <a:lnTo>
                    <a:pt x="22238" y="1049727"/>
                  </a:lnTo>
                  <a:lnTo>
                    <a:pt x="29575" y="1094089"/>
                  </a:lnTo>
                  <a:lnTo>
                    <a:pt x="37565" y="1134563"/>
                  </a:lnTo>
                  <a:lnTo>
                    <a:pt x="54925" y="1204559"/>
                  </a:lnTo>
                  <a:lnTo>
                    <a:pt x="103584" y="1245798"/>
                  </a:lnTo>
                  <a:lnTo>
                    <a:pt x="150875" y="1254442"/>
                  </a:lnTo>
                  <a:lnTo>
                    <a:pt x="205025" y="1259943"/>
                  </a:lnTo>
                  <a:lnTo>
                    <a:pt x="265175" y="1261871"/>
                  </a:lnTo>
                  <a:lnTo>
                    <a:pt x="324469" y="1260824"/>
                  </a:lnTo>
                  <a:lnTo>
                    <a:pt x="378332" y="1255775"/>
                  </a:lnTo>
                  <a:lnTo>
                    <a:pt x="425910" y="1247298"/>
                  </a:lnTo>
                  <a:lnTo>
                    <a:pt x="466343" y="1235963"/>
                  </a:lnTo>
                  <a:lnTo>
                    <a:pt x="484581" y="1173540"/>
                  </a:lnTo>
                  <a:lnTo>
                    <a:pt x="501912" y="1096745"/>
                  </a:lnTo>
                  <a:lnTo>
                    <a:pt x="509859" y="1052528"/>
                  </a:lnTo>
                  <a:lnTo>
                    <a:pt x="517127" y="1004203"/>
                  </a:lnTo>
                  <a:lnTo>
                    <a:pt x="523563" y="951598"/>
                  </a:lnTo>
                  <a:lnTo>
                    <a:pt x="529016" y="894542"/>
                  </a:lnTo>
                  <a:lnTo>
                    <a:pt x="533337" y="832861"/>
                  </a:lnTo>
                  <a:lnTo>
                    <a:pt x="536372" y="766386"/>
                  </a:lnTo>
                  <a:lnTo>
                    <a:pt x="537971" y="694943"/>
                  </a:lnTo>
                  <a:close/>
                </a:path>
              </a:pathLst>
            </a:custGeom>
            <a:solidFill>
              <a:srgbClr val="CFD1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626107" y="3579875"/>
              <a:ext cx="283845" cy="184785"/>
            </a:xfrm>
            <a:custGeom>
              <a:avLst/>
              <a:gdLst/>
              <a:ahLst/>
              <a:cxnLst/>
              <a:rect l="l" t="t" r="r" b="b"/>
              <a:pathLst>
                <a:path w="283844" h="184785">
                  <a:moveTo>
                    <a:pt x="283463" y="176783"/>
                  </a:moveTo>
                  <a:lnTo>
                    <a:pt x="232624" y="97726"/>
                  </a:lnTo>
                  <a:lnTo>
                    <a:pt x="187642" y="42671"/>
                  </a:lnTo>
                  <a:lnTo>
                    <a:pt x="155519" y="10477"/>
                  </a:lnTo>
                  <a:lnTo>
                    <a:pt x="143255" y="0"/>
                  </a:lnTo>
                  <a:lnTo>
                    <a:pt x="99869" y="33599"/>
                  </a:lnTo>
                  <a:lnTo>
                    <a:pt x="70484" y="63055"/>
                  </a:lnTo>
                  <a:lnTo>
                    <a:pt x="41671" y="104798"/>
                  </a:lnTo>
                  <a:lnTo>
                    <a:pt x="0" y="175259"/>
                  </a:lnTo>
                  <a:lnTo>
                    <a:pt x="34575" y="179260"/>
                  </a:lnTo>
                  <a:lnTo>
                    <a:pt x="69722" y="182117"/>
                  </a:lnTo>
                  <a:lnTo>
                    <a:pt x="105441" y="183832"/>
                  </a:lnTo>
                  <a:lnTo>
                    <a:pt x="141731" y="184403"/>
                  </a:lnTo>
                  <a:lnTo>
                    <a:pt x="178022" y="184070"/>
                  </a:lnTo>
                  <a:lnTo>
                    <a:pt x="213740" y="182879"/>
                  </a:lnTo>
                  <a:lnTo>
                    <a:pt x="248888" y="180546"/>
                  </a:lnTo>
                  <a:lnTo>
                    <a:pt x="283463" y="176783"/>
                  </a:lnTo>
                  <a:close/>
                </a:path>
              </a:pathLst>
            </a:custGeom>
            <a:solidFill>
              <a:srgbClr val="EF0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495043" y="4087367"/>
              <a:ext cx="538480" cy="416559"/>
            </a:xfrm>
            <a:custGeom>
              <a:avLst/>
              <a:gdLst/>
              <a:ahLst/>
              <a:cxnLst/>
              <a:rect l="l" t="t" r="r" b="b"/>
              <a:pathLst>
                <a:path w="538480" h="416560">
                  <a:moveTo>
                    <a:pt x="537971" y="187451"/>
                  </a:moveTo>
                  <a:lnTo>
                    <a:pt x="537138" y="138945"/>
                  </a:lnTo>
                  <a:lnTo>
                    <a:pt x="534733" y="92011"/>
                  </a:lnTo>
                  <a:lnTo>
                    <a:pt x="530899" y="47077"/>
                  </a:lnTo>
                  <a:lnTo>
                    <a:pt x="525779" y="4571"/>
                  </a:lnTo>
                  <a:lnTo>
                    <a:pt x="477353" y="13691"/>
                  </a:lnTo>
                  <a:lnTo>
                    <a:pt x="427317" y="20836"/>
                  </a:lnTo>
                  <a:lnTo>
                    <a:pt x="375891" y="25859"/>
                  </a:lnTo>
                  <a:lnTo>
                    <a:pt x="323295" y="28614"/>
                  </a:lnTo>
                  <a:lnTo>
                    <a:pt x="269747" y="28955"/>
                  </a:lnTo>
                  <a:lnTo>
                    <a:pt x="216212" y="27700"/>
                  </a:lnTo>
                  <a:lnTo>
                    <a:pt x="163701" y="24030"/>
                  </a:lnTo>
                  <a:lnTo>
                    <a:pt x="112507" y="18092"/>
                  </a:lnTo>
                  <a:lnTo>
                    <a:pt x="62922" y="10034"/>
                  </a:lnTo>
                  <a:lnTo>
                    <a:pt x="15239" y="0"/>
                  </a:lnTo>
                  <a:lnTo>
                    <a:pt x="9001" y="43172"/>
                  </a:lnTo>
                  <a:lnTo>
                    <a:pt x="4190" y="88201"/>
                  </a:lnTo>
                  <a:lnTo>
                    <a:pt x="1095" y="135231"/>
                  </a:lnTo>
                  <a:lnTo>
                    <a:pt x="0" y="184403"/>
                  </a:lnTo>
                  <a:lnTo>
                    <a:pt x="309" y="238982"/>
                  </a:lnTo>
                  <a:lnTo>
                    <a:pt x="1333" y="290702"/>
                  </a:lnTo>
                  <a:lnTo>
                    <a:pt x="3214" y="339566"/>
                  </a:lnTo>
                  <a:lnTo>
                    <a:pt x="6095" y="385571"/>
                  </a:lnTo>
                  <a:lnTo>
                    <a:pt x="54705" y="396349"/>
                  </a:lnTo>
                  <a:lnTo>
                    <a:pt x="105290" y="404859"/>
                  </a:lnTo>
                  <a:lnTo>
                    <a:pt x="157630" y="411028"/>
                  </a:lnTo>
                  <a:lnTo>
                    <a:pt x="211506" y="414784"/>
                  </a:lnTo>
                  <a:lnTo>
                    <a:pt x="266699" y="416051"/>
                  </a:lnTo>
                  <a:lnTo>
                    <a:pt x="321905" y="415539"/>
                  </a:lnTo>
                  <a:lnTo>
                    <a:pt x="375867" y="412321"/>
                  </a:lnTo>
                  <a:lnTo>
                    <a:pt x="428439" y="406615"/>
                  </a:lnTo>
                  <a:lnTo>
                    <a:pt x="479474" y="398641"/>
                  </a:lnTo>
                  <a:lnTo>
                    <a:pt x="528827" y="388619"/>
                  </a:lnTo>
                  <a:lnTo>
                    <a:pt x="531971" y="342614"/>
                  </a:lnTo>
                  <a:lnTo>
                    <a:pt x="534542" y="293750"/>
                  </a:lnTo>
                  <a:lnTo>
                    <a:pt x="536543" y="242030"/>
                  </a:lnTo>
                  <a:lnTo>
                    <a:pt x="537971" y="187451"/>
                  </a:lnTo>
                  <a:close/>
                </a:path>
              </a:pathLst>
            </a:custGeom>
            <a:solidFill>
              <a:srgbClr val="E6E6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4123" y="3572255"/>
              <a:ext cx="283463" cy="127253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568196" y="3788664"/>
              <a:ext cx="398145" cy="641985"/>
            </a:xfrm>
            <a:custGeom>
              <a:avLst/>
              <a:gdLst/>
              <a:ahLst/>
              <a:cxnLst/>
              <a:rect l="l" t="t" r="r" b="b"/>
              <a:pathLst>
                <a:path w="398144" h="641985">
                  <a:moveTo>
                    <a:pt x="190500" y="124968"/>
                  </a:moveTo>
                  <a:lnTo>
                    <a:pt x="190500" y="118872"/>
                  </a:lnTo>
                  <a:lnTo>
                    <a:pt x="187452" y="115824"/>
                  </a:lnTo>
                  <a:lnTo>
                    <a:pt x="181356" y="115824"/>
                  </a:lnTo>
                  <a:lnTo>
                    <a:pt x="178308" y="118872"/>
                  </a:lnTo>
                  <a:lnTo>
                    <a:pt x="178308" y="124968"/>
                  </a:lnTo>
                  <a:lnTo>
                    <a:pt x="181356" y="128016"/>
                  </a:lnTo>
                  <a:lnTo>
                    <a:pt x="187452" y="128016"/>
                  </a:lnTo>
                  <a:lnTo>
                    <a:pt x="190500" y="124968"/>
                  </a:lnTo>
                  <a:close/>
                </a:path>
                <a:path w="398144" h="641985">
                  <a:moveTo>
                    <a:pt x="192024" y="3048"/>
                  </a:moveTo>
                  <a:lnTo>
                    <a:pt x="188976" y="0"/>
                  </a:lnTo>
                  <a:lnTo>
                    <a:pt x="181356" y="0"/>
                  </a:lnTo>
                  <a:lnTo>
                    <a:pt x="179832" y="3048"/>
                  </a:lnTo>
                  <a:lnTo>
                    <a:pt x="179832" y="9144"/>
                  </a:lnTo>
                  <a:lnTo>
                    <a:pt x="181356" y="12192"/>
                  </a:lnTo>
                  <a:lnTo>
                    <a:pt x="188976" y="12192"/>
                  </a:lnTo>
                  <a:lnTo>
                    <a:pt x="190500" y="10668"/>
                  </a:lnTo>
                  <a:lnTo>
                    <a:pt x="190500" y="6096"/>
                  </a:lnTo>
                  <a:lnTo>
                    <a:pt x="192024" y="3048"/>
                  </a:lnTo>
                  <a:close/>
                </a:path>
                <a:path w="398144" h="641985">
                  <a:moveTo>
                    <a:pt x="397764" y="335280"/>
                  </a:moveTo>
                  <a:lnTo>
                    <a:pt x="397764" y="329184"/>
                  </a:lnTo>
                  <a:lnTo>
                    <a:pt x="394716" y="326136"/>
                  </a:lnTo>
                  <a:lnTo>
                    <a:pt x="388620" y="326136"/>
                  </a:lnTo>
                  <a:lnTo>
                    <a:pt x="385572" y="329184"/>
                  </a:lnTo>
                  <a:lnTo>
                    <a:pt x="385572" y="335280"/>
                  </a:lnTo>
                  <a:lnTo>
                    <a:pt x="388620" y="338328"/>
                  </a:lnTo>
                  <a:lnTo>
                    <a:pt x="394716" y="338328"/>
                  </a:lnTo>
                  <a:lnTo>
                    <a:pt x="397764" y="335280"/>
                  </a:lnTo>
                  <a:close/>
                </a:path>
                <a:path w="398144" h="641985">
                  <a:moveTo>
                    <a:pt x="187452" y="475488"/>
                  </a:moveTo>
                  <a:lnTo>
                    <a:pt x="187452" y="469392"/>
                  </a:lnTo>
                  <a:lnTo>
                    <a:pt x="185928" y="466344"/>
                  </a:lnTo>
                  <a:lnTo>
                    <a:pt x="178308" y="466344"/>
                  </a:lnTo>
                  <a:lnTo>
                    <a:pt x="175260" y="469392"/>
                  </a:lnTo>
                  <a:lnTo>
                    <a:pt x="175260" y="475488"/>
                  </a:lnTo>
                  <a:lnTo>
                    <a:pt x="178308" y="478536"/>
                  </a:lnTo>
                  <a:lnTo>
                    <a:pt x="185928" y="478536"/>
                  </a:lnTo>
                  <a:lnTo>
                    <a:pt x="187452" y="475488"/>
                  </a:lnTo>
                  <a:close/>
                </a:path>
                <a:path w="398144" h="641985">
                  <a:moveTo>
                    <a:pt x="187452" y="638556"/>
                  </a:moveTo>
                  <a:lnTo>
                    <a:pt x="187452" y="632460"/>
                  </a:lnTo>
                  <a:lnTo>
                    <a:pt x="184404" y="629412"/>
                  </a:lnTo>
                  <a:lnTo>
                    <a:pt x="178308" y="629412"/>
                  </a:lnTo>
                  <a:lnTo>
                    <a:pt x="175260" y="632460"/>
                  </a:lnTo>
                  <a:lnTo>
                    <a:pt x="175260" y="638556"/>
                  </a:lnTo>
                  <a:lnTo>
                    <a:pt x="176784" y="641604"/>
                  </a:lnTo>
                  <a:lnTo>
                    <a:pt x="184404" y="641604"/>
                  </a:lnTo>
                  <a:lnTo>
                    <a:pt x="187452" y="638556"/>
                  </a:lnTo>
                  <a:close/>
                </a:path>
                <a:path w="398144" h="641985">
                  <a:moveTo>
                    <a:pt x="12192" y="332232"/>
                  </a:moveTo>
                  <a:lnTo>
                    <a:pt x="12192" y="326136"/>
                  </a:lnTo>
                  <a:lnTo>
                    <a:pt x="9144" y="323088"/>
                  </a:lnTo>
                  <a:lnTo>
                    <a:pt x="3048" y="323088"/>
                  </a:lnTo>
                  <a:lnTo>
                    <a:pt x="0" y="326136"/>
                  </a:lnTo>
                  <a:lnTo>
                    <a:pt x="0" y="332232"/>
                  </a:lnTo>
                  <a:lnTo>
                    <a:pt x="3048" y="335280"/>
                  </a:lnTo>
                  <a:lnTo>
                    <a:pt x="9144" y="335280"/>
                  </a:lnTo>
                  <a:lnTo>
                    <a:pt x="12192" y="332232"/>
                  </a:lnTo>
                  <a:close/>
                </a:path>
              </a:pathLst>
            </a:custGeom>
            <a:solidFill>
              <a:srgbClr val="B9B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536192" y="4495800"/>
              <a:ext cx="441959" cy="35560"/>
            </a:xfrm>
            <a:custGeom>
              <a:avLst/>
              <a:gdLst/>
              <a:ahLst/>
              <a:cxnLst/>
              <a:rect l="l" t="t" r="r" b="b"/>
              <a:pathLst>
                <a:path w="441959" h="35560">
                  <a:moveTo>
                    <a:pt x="310896" y="32004"/>
                  </a:moveTo>
                  <a:lnTo>
                    <a:pt x="310896" y="25908"/>
                  </a:lnTo>
                  <a:lnTo>
                    <a:pt x="309372" y="22860"/>
                  </a:lnTo>
                  <a:lnTo>
                    <a:pt x="301752" y="22860"/>
                  </a:lnTo>
                  <a:lnTo>
                    <a:pt x="298704" y="25908"/>
                  </a:lnTo>
                  <a:lnTo>
                    <a:pt x="298704" y="32004"/>
                  </a:lnTo>
                  <a:lnTo>
                    <a:pt x="301752" y="35052"/>
                  </a:lnTo>
                  <a:lnTo>
                    <a:pt x="309372" y="35052"/>
                  </a:lnTo>
                  <a:lnTo>
                    <a:pt x="310896" y="32004"/>
                  </a:lnTo>
                  <a:close/>
                </a:path>
                <a:path w="441959" h="35560">
                  <a:moveTo>
                    <a:pt x="153924" y="32004"/>
                  </a:moveTo>
                  <a:lnTo>
                    <a:pt x="153924" y="24384"/>
                  </a:lnTo>
                  <a:lnTo>
                    <a:pt x="147828" y="21336"/>
                  </a:lnTo>
                  <a:lnTo>
                    <a:pt x="144780" y="21336"/>
                  </a:lnTo>
                  <a:lnTo>
                    <a:pt x="141732" y="24384"/>
                  </a:lnTo>
                  <a:lnTo>
                    <a:pt x="141732" y="32004"/>
                  </a:lnTo>
                  <a:lnTo>
                    <a:pt x="144780" y="33528"/>
                  </a:lnTo>
                  <a:lnTo>
                    <a:pt x="150876" y="33528"/>
                  </a:lnTo>
                  <a:lnTo>
                    <a:pt x="153924" y="32004"/>
                  </a:lnTo>
                  <a:close/>
                </a:path>
                <a:path w="441959" h="35560">
                  <a:moveTo>
                    <a:pt x="441960" y="16764"/>
                  </a:moveTo>
                  <a:lnTo>
                    <a:pt x="441960" y="10668"/>
                  </a:lnTo>
                  <a:lnTo>
                    <a:pt x="440436" y="7620"/>
                  </a:lnTo>
                  <a:lnTo>
                    <a:pt x="432816" y="7620"/>
                  </a:lnTo>
                  <a:lnTo>
                    <a:pt x="429768" y="13716"/>
                  </a:lnTo>
                  <a:lnTo>
                    <a:pt x="429768" y="16764"/>
                  </a:lnTo>
                  <a:lnTo>
                    <a:pt x="432816" y="19812"/>
                  </a:lnTo>
                  <a:lnTo>
                    <a:pt x="440436" y="19812"/>
                  </a:lnTo>
                  <a:lnTo>
                    <a:pt x="441960" y="16764"/>
                  </a:lnTo>
                  <a:close/>
                </a:path>
                <a:path w="441959" h="35560">
                  <a:moveTo>
                    <a:pt x="12192" y="9144"/>
                  </a:moveTo>
                  <a:lnTo>
                    <a:pt x="12192" y="3048"/>
                  </a:lnTo>
                  <a:lnTo>
                    <a:pt x="10668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9144"/>
                  </a:lnTo>
                  <a:lnTo>
                    <a:pt x="3048" y="12192"/>
                  </a:lnTo>
                  <a:lnTo>
                    <a:pt x="9144" y="12192"/>
                  </a:lnTo>
                  <a:lnTo>
                    <a:pt x="12192" y="9144"/>
                  </a:lnTo>
                  <a:close/>
                </a:path>
              </a:pathLst>
            </a:custGeom>
            <a:solidFill>
              <a:srgbClr val="A4A7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662683" y="3977639"/>
              <a:ext cx="207645" cy="207645"/>
            </a:xfrm>
            <a:custGeom>
              <a:avLst/>
              <a:gdLst/>
              <a:ahLst/>
              <a:cxnLst/>
              <a:rect l="l" t="t" r="r" b="b"/>
              <a:pathLst>
                <a:path w="207644" h="207645">
                  <a:moveTo>
                    <a:pt x="207263" y="105155"/>
                  </a:moveTo>
                  <a:lnTo>
                    <a:pt x="199215" y="64293"/>
                  </a:lnTo>
                  <a:lnTo>
                    <a:pt x="177164" y="30860"/>
                  </a:lnTo>
                  <a:lnTo>
                    <a:pt x="144256" y="8286"/>
                  </a:lnTo>
                  <a:lnTo>
                    <a:pt x="103631" y="0"/>
                  </a:lnTo>
                  <a:lnTo>
                    <a:pt x="63650" y="8048"/>
                  </a:lnTo>
                  <a:lnTo>
                    <a:pt x="30670" y="30098"/>
                  </a:lnTo>
                  <a:lnTo>
                    <a:pt x="8262" y="63007"/>
                  </a:lnTo>
                  <a:lnTo>
                    <a:pt x="0" y="103631"/>
                  </a:lnTo>
                  <a:lnTo>
                    <a:pt x="8048" y="143613"/>
                  </a:lnTo>
                  <a:lnTo>
                    <a:pt x="30098" y="176593"/>
                  </a:lnTo>
                  <a:lnTo>
                    <a:pt x="63007" y="199001"/>
                  </a:lnTo>
                  <a:lnTo>
                    <a:pt x="103631" y="207263"/>
                  </a:lnTo>
                  <a:lnTo>
                    <a:pt x="143613" y="199882"/>
                  </a:lnTo>
                  <a:lnTo>
                    <a:pt x="176593" y="177926"/>
                  </a:lnTo>
                  <a:lnTo>
                    <a:pt x="199001" y="145113"/>
                  </a:lnTo>
                  <a:lnTo>
                    <a:pt x="207263" y="105155"/>
                  </a:lnTo>
                  <a:close/>
                </a:path>
              </a:pathLst>
            </a:custGeom>
            <a:solidFill>
              <a:srgbClr val="BBE6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1076" y="3988307"/>
              <a:ext cx="108204" cy="108204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645920" y="3951731"/>
              <a:ext cx="239395" cy="264160"/>
            </a:xfrm>
            <a:custGeom>
              <a:avLst/>
              <a:gdLst/>
              <a:ahLst/>
              <a:cxnLst/>
              <a:rect l="l" t="t" r="r" b="b"/>
              <a:pathLst>
                <a:path w="239394" h="264160">
                  <a:moveTo>
                    <a:pt x="13716" y="193548"/>
                  </a:moveTo>
                  <a:lnTo>
                    <a:pt x="12192" y="192024"/>
                  </a:lnTo>
                  <a:lnTo>
                    <a:pt x="10668" y="188976"/>
                  </a:lnTo>
                  <a:lnTo>
                    <a:pt x="6096" y="187452"/>
                  </a:lnTo>
                  <a:lnTo>
                    <a:pt x="4572" y="188976"/>
                  </a:lnTo>
                  <a:lnTo>
                    <a:pt x="1524" y="190500"/>
                  </a:lnTo>
                  <a:lnTo>
                    <a:pt x="0" y="195072"/>
                  </a:lnTo>
                  <a:lnTo>
                    <a:pt x="1524" y="196596"/>
                  </a:lnTo>
                  <a:lnTo>
                    <a:pt x="3048" y="199644"/>
                  </a:lnTo>
                  <a:lnTo>
                    <a:pt x="6096" y="201168"/>
                  </a:lnTo>
                  <a:lnTo>
                    <a:pt x="12192" y="198120"/>
                  </a:lnTo>
                  <a:lnTo>
                    <a:pt x="13716" y="193548"/>
                  </a:lnTo>
                  <a:close/>
                </a:path>
                <a:path w="239394" h="264160">
                  <a:moveTo>
                    <a:pt x="18288" y="65532"/>
                  </a:moveTo>
                  <a:lnTo>
                    <a:pt x="15240" y="64008"/>
                  </a:lnTo>
                  <a:lnTo>
                    <a:pt x="12192" y="62484"/>
                  </a:lnTo>
                  <a:lnTo>
                    <a:pt x="9144" y="62484"/>
                  </a:lnTo>
                  <a:lnTo>
                    <a:pt x="7620" y="65532"/>
                  </a:lnTo>
                  <a:lnTo>
                    <a:pt x="4572" y="68580"/>
                  </a:lnTo>
                  <a:lnTo>
                    <a:pt x="6096" y="71628"/>
                  </a:lnTo>
                  <a:lnTo>
                    <a:pt x="12192" y="74676"/>
                  </a:lnTo>
                  <a:lnTo>
                    <a:pt x="15240" y="74676"/>
                  </a:lnTo>
                  <a:lnTo>
                    <a:pt x="18288" y="68580"/>
                  </a:lnTo>
                  <a:lnTo>
                    <a:pt x="18288" y="65532"/>
                  </a:lnTo>
                  <a:close/>
                </a:path>
                <a:path w="239394" h="264160">
                  <a:moveTo>
                    <a:pt x="123444" y="254508"/>
                  </a:moveTo>
                  <a:lnTo>
                    <a:pt x="120396" y="251460"/>
                  </a:lnTo>
                  <a:lnTo>
                    <a:pt x="114300" y="251460"/>
                  </a:lnTo>
                  <a:lnTo>
                    <a:pt x="111252" y="254508"/>
                  </a:lnTo>
                  <a:lnTo>
                    <a:pt x="111252" y="257556"/>
                  </a:lnTo>
                  <a:lnTo>
                    <a:pt x="111252" y="260604"/>
                  </a:lnTo>
                  <a:lnTo>
                    <a:pt x="112776" y="263652"/>
                  </a:lnTo>
                  <a:lnTo>
                    <a:pt x="120396" y="263652"/>
                  </a:lnTo>
                  <a:lnTo>
                    <a:pt x="121920" y="260604"/>
                  </a:lnTo>
                  <a:lnTo>
                    <a:pt x="121920" y="257556"/>
                  </a:lnTo>
                  <a:lnTo>
                    <a:pt x="123444" y="254508"/>
                  </a:lnTo>
                  <a:close/>
                </a:path>
                <a:path w="239394" h="264160">
                  <a:moveTo>
                    <a:pt x="128016" y="3048"/>
                  </a:moveTo>
                  <a:lnTo>
                    <a:pt x="124968" y="0"/>
                  </a:lnTo>
                  <a:lnTo>
                    <a:pt x="118872" y="0"/>
                  </a:lnTo>
                  <a:lnTo>
                    <a:pt x="115824" y="3048"/>
                  </a:lnTo>
                  <a:lnTo>
                    <a:pt x="115824" y="9144"/>
                  </a:lnTo>
                  <a:lnTo>
                    <a:pt x="118872" y="12192"/>
                  </a:lnTo>
                  <a:lnTo>
                    <a:pt x="124968" y="12192"/>
                  </a:lnTo>
                  <a:lnTo>
                    <a:pt x="128016" y="9144"/>
                  </a:lnTo>
                  <a:lnTo>
                    <a:pt x="128016" y="6096"/>
                  </a:lnTo>
                  <a:lnTo>
                    <a:pt x="128016" y="3048"/>
                  </a:lnTo>
                  <a:close/>
                </a:path>
                <a:path w="239394" h="264160">
                  <a:moveTo>
                    <a:pt x="233172" y="190500"/>
                  </a:moveTo>
                  <a:lnTo>
                    <a:pt x="227076" y="187452"/>
                  </a:lnTo>
                  <a:lnTo>
                    <a:pt x="224028" y="188976"/>
                  </a:lnTo>
                  <a:lnTo>
                    <a:pt x="219456" y="193548"/>
                  </a:lnTo>
                  <a:lnTo>
                    <a:pt x="220980" y="198120"/>
                  </a:lnTo>
                  <a:lnTo>
                    <a:pt x="224028" y="199644"/>
                  </a:lnTo>
                  <a:lnTo>
                    <a:pt x="227076" y="201168"/>
                  </a:lnTo>
                  <a:lnTo>
                    <a:pt x="230124" y="199644"/>
                  </a:lnTo>
                  <a:lnTo>
                    <a:pt x="231648" y="198120"/>
                  </a:lnTo>
                  <a:lnTo>
                    <a:pt x="233172" y="195072"/>
                  </a:lnTo>
                  <a:lnTo>
                    <a:pt x="233172" y="190500"/>
                  </a:lnTo>
                  <a:close/>
                </a:path>
                <a:path w="239394" h="264160">
                  <a:moveTo>
                    <a:pt x="239268" y="68580"/>
                  </a:moveTo>
                  <a:lnTo>
                    <a:pt x="236220" y="62484"/>
                  </a:lnTo>
                  <a:lnTo>
                    <a:pt x="231648" y="62484"/>
                  </a:lnTo>
                  <a:lnTo>
                    <a:pt x="225552" y="65532"/>
                  </a:lnTo>
                  <a:lnTo>
                    <a:pt x="225552" y="68580"/>
                  </a:lnTo>
                  <a:lnTo>
                    <a:pt x="228600" y="74676"/>
                  </a:lnTo>
                  <a:lnTo>
                    <a:pt x="231648" y="74676"/>
                  </a:lnTo>
                  <a:lnTo>
                    <a:pt x="234696" y="73152"/>
                  </a:lnTo>
                  <a:lnTo>
                    <a:pt x="237744" y="71628"/>
                  </a:lnTo>
                  <a:lnTo>
                    <a:pt x="239268" y="68580"/>
                  </a:lnTo>
                  <a:close/>
                </a:path>
              </a:pathLst>
            </a:custGeom>
            <a:solidFill>
              <a:srgbClr val="7F7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258570" y="4448555"/>
              <a:ext cx="998219" cy="949960"/>
            </a:xfrm>
            <a:custGeom>
              <a:avLst/>
              <a:gdLst/>
              <a:ahLst/>
              <a:cxnLst/>
              <a:rect l="l" t="t" r="r" b="b"/>
              <a:pathLst>
                <a:path w="998219" h="949960">
                  <a:moveTo>
                    <a:pt x="266954" y="233184"/>
                  </a:moveTo>
                  <a:lnTo>
                    <a:pt x="259994" y="194195"/>
                  </a:lnTo>
                  <a:lnTo>
                    <a:pt x="253784" y="152146"/>
                  </a:lnTo>
                  <a:lnTo>
                    <a:pt x="248297" y="106883"/>
                  </a:lnTo>
                  <a:lnTo>
                    <a:pt x="243535" y="58242"/>
                  </a:lnTo>
                  <a:lnTo>
                    <a:pt x="239522" y="6108"/>
                  </a:lnTo>
                  <a:lnTo>
                    <a:pt x="210172" y="21005"/>
                  </a:lnTo>
                  <a:lnTo>
                    <a:pt x="151676" y="67576"/>
                  </a:lnTo>
                  <a:lnTo>
                    <a:pt x="123634" y="99021"/>
                  </a:lnTo>
                  <a:lnTo>
                    <a:pt x="97129" y="135724"/>
                  </a:lnTo>
                  <a:lnTo>
                    <a:pt x="72732" y="177596"/>
                  </a:lnTo>
                  <a:lnTo>
                    <a:pt x="51003" y="224510"/>
                  </a:lnTo>
                  <a:lnTo>
                    <a:pt x="32486" y="276352"/>
                  </a:lnTo>
                  <a:lnTo>
                    <a:pt x="17729" y="332994"/>
                  </a:lnTo>
                  <a:lnTo>
                    <a:pt x="7315" y="394335"/>
                  </a:lnTo>
                  <a:lnTo>
                    <a:pt x="1778" y="460260"/>
                  </a:lnTo>
                  <a:lnTo>
                    <a:pt x="0" y="552538"/>
                  </a:lnTo>
                  <a:lnTo>
                    <a:pt x="2171" y="632752"/>
                  </a:lnTo>
                  <a:lnTo>
                    <a:pt x="7531" y="700824"/>
                  </a:lnTo>
                  <a:lnTo>
                    <a:pt x="15303" y="756678"/>
                  </a:lnTo>
                  <a:lnTo>
                    <a:pt x="24701" y="800239"/>
                  </a:lnTo>
                  <a:lnTo>
                    <a:pt x="45377" y="850214"/>
                  </a:lnTo>
                  <a:lnTo>
                    <a:pt x="55118" y="856500"/>
                  </a:lnTo>
                  <a:lnTo>
                    <a:pt x="63423" y="846226"/>
                  </a:lnTo>
                  <a:lnTo>
                    <a:pt x="69634" y="817829"/>
                  </a:lnTo>
                  <a:lnTo>
                    <a:pt x="74777" y="774839"/>
                  </a:lnTo>
                  <a:lnTo>
                    <a:pt x="85979" y="659447"/>
                  </a:lnTo>
                  <a:lnTo>
                    <a:pt x="94119" y="594182"/>
                  </a:lnTo>
                  <a:lnTo>
                    <a:pt x="105321" y="528624"/>
                  </a:lnTo>
                  <a:lnTo>
                    <a:pt x="120650" y="466356"/>
                  </a:lnTo>
                  <a:lnTo>
                    <a:pt x="135712" y="418807"/>
                  </a:lnTo>
                  <a:lnTo>
                    <a:pt x="153835" y="375081"/>
                  </a:lnTo>
                  <a:lnTo>
                    <a:pt x="175514" y="334911"/>
                  </a:lnTo>
                  <a:lnTo>
                    <a:pt x="201244" y="298030"/>
                  </a:lnTo>
                  <a:lnTo>
                    <a:pt x="231559" y="264210"/>
                  </a:lnTo>
                  <a:lnTo>
                    <a:pt x="266954" y="233184"/>
                  </a:lnTo>
                  <a:close/>
                </a:path>
                <a:path w="998219" h="949960">
                  <a:moveTo>
                    <a:pt x="550418" y="356616"/>
                  </a:moveTo>
                  <a:lnTo>
                    <a:pt x="550329" y="255168"/>
                  </a:lnTo>
                  <a:lnTo>
                    <a:pt x="548868" y="174459"/>
                  </a:lnTo>
                  <a:lnTo>
                    <a:pt x="545934" y="112255"/>
                  </a:lnTo>
                  <a:lnTo>
                    <a:pt x="541464" y="66294"/>
                  </a:lnTo>
                  <a:lnTo>
                    <a:pt x="527481" y="14147"/>
                  </a:lnTo>
                  <a:lnTo>
                    <a:pt x="506222" y="0"/>
                  </a:lnTo>
                  <a:lnTo>
                    <a:pt x="494118" y="3009"/>
                  </a:lnTo>
                  <a:lnTo>
                    <a:pt x="469074" y="65532"/>
                  </a:lnTo>
                  <a:lnTo>
                    <a:pt x="463931" y="111480"/>
                  </a:lnTo>
                  <a:lnTo>
                    <a:pt x="460133" y="173596"/>
                  </a:lnTo>
                  <a:lnTo>
                    <a:pt x="457517" y="254076"/>
                  </a:lnTo>
                  <a:lnTo>
                    <a:pt x="455930" y="355092"/>
                  </a:lnTo>
                  <a:lnTo>
                    <a:pt x="455942" y="420903"/>
                  </a:lnTo>
                  <a:lnTo>
                    <a:pt x="456755" y="488556"/>
                  </a:lnTo>
                  <a:lnTo>
                    <a:pt x="458304" y="556628"/>
                  </a:lnTo>
                  <a:lnTo>
                    <a:pt x="460552" y="623658"/>
                  </a:lnTo>
                  <a:lnTo>
                    <a:pt x="463461" y="688225"/>
                  </a:lnTo>
                  <a:lnTo>
                    <a:pt x="466979" y="748855"/>
                  </a:lnTo>
                  <a:lnTo>
                    <a:pt x="471055" y="804138"/>
                  </a:lnTo>
                  <a:lnTo>
                    <a:pt x="475678" y="852601"/>
                  </a:lnTo>
                  <a:lnTo>
                    <a:pt x="480783" y="892810"/>
                  </a:lnTo>
                  <a:lnTo>
                    <a:pt x="492290" y="942682"/>
                  </a:lnTo>
                  <a:lnTo>
                    <a:pt x="498602" y="949452"/>
                  </a:lnTo>
                  <a:lnTo>
                    <a:pt x="505002" y="942708"/>
                  </a:lnTo>
                  <a:lnTo>
                    <a:pt x="517194" y="893051"/>
                  </a:lnTo>
                  <a:lnTo>
                    <a:pt x="522871" y="852995"/>
                  </a:lnTo>
                  <a:lnTo>
                    <a:pt x="528180" y="804710"/>
                  </a:lnTo>
                  <a:lnTo>
                    <a:pt x="533069" y="749617"/>
                  </a:lnTo>
                  <a:lnTo>
                    <a:pt x="537489" y="689178"/>
                  </a:lnTo>
                  <a:lnTo>
                    <a:pt x="541375" y="624789"/>
                  </a:lnTo>
                  <a:lnTo>
                    <a:pt x="544677" y="557911"/>
                  </a:lnTo>
                  <a:lnTo>
                    <a:pt x="547319" y="489966"/>
                  </a:lnTo>
                  <a:lnTo>
                    <a:pt x="549249" y="422389"/>
                  </a:lnTo>
                  <a:lnTo>
                    <a:pt x="550418" y="356616"/>
                  </a:lnTo>
                  <a:close/>
                </a:path>
                <a:path w="998219" h="949960">
                  <a:moveTo>
                    <a:pt x="997635" y="559650"/>
                  </a:moveTo>
                  <a:lnTo>
                    <a:pt x="996950" y="467880"/>
                  </a:lnTo>
                  <a:lnTo>
                    <a:pt x="992581" y="401916"/>
                  </a:lnTo>
                  <a:lnTo>
                    <a:pt x="983195" y="340474"/>
                  </a:lnTo>
                  <a:lnTo>
                    <a:pt x="969352" y="283667"/>
                  </a:lnTo>
                  <a:lnTo>
                    <a:pt x="951636" y="231597"/>
                  </a:lnTo>
                  <a:lnTo>
                    <a:pt x="930605" y="184416"/>
                  </a:lnTo>
                  <a:lnTo>
                    <a:pt x="906830" y="142240"/>
                  </a:lnTo>
                  <a:lnTo>
                    <a:pt x="880897" y="105181"/>
                  </a:lnTo>
                  <a:lnTo>
                    <a:pt x="853351" y="73367"/>
                  </a:lnTo>
                  <a:lnTo>
                    <a:pt x="824776" y="46939"/>
                  </a:lnTo>
                  <a:lnTo>
                    <a:pt x="766826" y="10680"/>
                  </a:lnTo>
                  <a:lnTo>
                    <a:pt x="761898" y="62814"/>
                  </a:lnTo>
                  <a:lnTo>
                    <a:pt x="756310" y="111455"/>
                  </a:lnTo>
                  <a:lnTo>
                    <a:pt x="750138" y="156718"/>
                  </a:lnTo>
                  <a:lnTo>
                    <a:pt x="743458" y="198767"/>
                  </a:lnTo>
                  <a:lnTo>
                    <a:pt x="736346" y="237756"/>
                  </a:lnTo>
                  <a:lnTo>
                    <a:pt x="770978" y="268884"/>
                  </a:lnTo>
                  <a:lnTo>
                    <a:pt x="800569" y="302945"/>
                  </a:lnTo>
                  <a:lnTo>
                    <a:pt x="825690" y="340055"/>
                  </a:lnTo>
                  <a:lnTo>
                    <a:pt x="846861" y="380326"/>
                  </a:lnTo>
                  <a:lnTo>
                    <a:pt x="864641" y="423913"/>
                  </a:lnTo>
                  <a:lnTo>
                    <a:pt x="879602" y="470928"/>
                  </a:lnTo>
                  <a:lnTo>
                    <a:pt x="893775" y="533692"/>
                  </a:lnTo>
                  <a:lnTo>
                    <a:pt x="903859" y="599630"/>
                  </a:lnTo>
                  <a:lnTo>
                    <a:pt x="910907" y="665175"/>
                  </a:lnTo>
                  <a:lnTo>
                    <a:pt x="920127" y="780859"/>
                  </a:lnTo>
                  <a:lnTo>
                    <a:pt x="924382" y="823899"/>
                  </a:lnTo>
                  <a:lnTo>
                    <a:pt x="929830" y="852322"/>
                  </a:lnTo>
                  <a:lnTo>
                    <a:pt x="937514" y="862596"/>
                  </a:lnTo>
                  <a:lnTo>
                    <a:pt x="947813" y="856322"/>
                  </a:lnTo>
                  <a:lnTo>
                    <a:pt x="969708" y="806411"/>
                  </a:lnTo>
                  <a:lnTo>
                    <a:pt x="979805" y="762965"/>
                  </a:lnTo>
                  <a:lnTo>
                    <a:pt x="988314" y="707288"/>
                  </a:lnTo>
                  <a:lnTo>
                    <a:pt x="994511" y="639495"/>
                  </a:lnTo>
                  <a:lnTo>
                    <a:pt x="997635" y="559650"/>
                  </a:lnTo>
                  <a:close/>
                </a:path>
              </a:pathLst>
            </a:custGeom>
            <a:solidFill>
              <a:srgbClr val="1D232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23519" y="1209547"/>
            <a:ext cx="270129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Equijoin</a:t>
            </a:r>
            <a:r>
              <a:rPr dirty="0" spc="-150">
                <a:latin typeface="Times New Roman"/>
                <a:cs typeface="Times New Roman"/>
              </a:rPr>
              <a:t> </a:t>
            </a:r>
            <a:r>
              <a:rPr dirty="0"/>
              <a:t>/</a:t>
            </a:r>
            <a:r>
              <a:rPr dirty="0" spc="-145">
                <a:latin typeface="Times New Roman"/>
                <a:cs typeface="Times New Roman"/>
              </a:rPr>
              <a:t> </a:t>
            </a:r>
            <a:r>
              <a:rPr dirty="0" spc="-20"/>
              <a:t>Using</a:t>
            </a:r>
          </a:p>
        </p:txBody>
      </p:sp>
      <p:sp>
        <p:nvSpPr>
          <p:cNvPr id="35" name="object 3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464184">
              <a:lnSpc>
                <a:spcPct val="102800"/>
              </a:lnSpc>
              <a:spcBef>
                <a:spcPts val="90"/>
              </a:spcBef>
            </a:pPr>
            <a:r>
              <a:rPr dirty="0" spc="55"/>
              <a:t>When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 spc="60"/>
              <a:t>you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/>
              <a:t>use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 spc="75"/>
              <a:t>the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 spc="50"/>
              <a:t>equal</a:t>
            </a:r>
            <a:r>
              <a:rPr dirty="0" spc="50">
                <a:latin typeface="Times New Roman"/>
                <a:cs typeface="Times New Roman"/>
              </a:rPr>
              <a:t> </a:t>
            </a:r>
            <a:r>
              <a:rPr dirty="0" spc="75"/>
              <a:t>operator</a:t>
            </a:r>
            <a:r>
              <a:rPr dirty="0" spc="45">
                <a:latin typeface="Times New Roman"/>
                <a:cs typeface="Times New Roman"/>
              </a:rPr>
              <a:t> </a:t>
            </a:r>
            <a:r>
              <a:rPr dirty="0" spc="100"/>
              <a:t>to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 spc="65"/>
              <a:t>join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 spc="100"/>
              <a:t>two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/>
              <a:t>tables</a:t>
            </a:r>
            <a:r>
              <a:rPr dirty="0" spc="50">
                <a:latin typeface="Times New Roman"/>
                <a:cs typeface="Times New Roman"/>
              </a:rPr>
              <a:t> </a:t>
            </a:r>
            <a:r>
              <a:rPr dirty="0" spc="85"/>
              <a:t>on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 spc="90"/>
              <a:t>common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 spc="55"/>
              <a:t>column,</a:t>
            </a:r>
            <a:r>
              <a:rPr dirty="0" spc="80">
                <a:latin typeface="Times New Roman"/>
                <a:cs typeface="Times New Roman"/>
              </a:rPr>
              <a:t> </a:t>
            </a:r>
            <a:r>
              <a:rPr dirty="0" spc="50"/>
              <a:t>the</a:t>
            </a:r>
            <a:r>
              <a:rPr dirty="0" spc="50">
                <a:latin typeface="Times New Roman"/>
                <a:cs typeface="Times New Roman"/>
              </a:rPr>
              <a:t> </a:t>
            </a:r>
            <a:r>
              <a:rPr dirty="0" spc="65"/>
              <a:t>join</a:t>
            </a:r>
            <a:r>
              <a:rPr dirty="0" spc="80">
                <a:latin typeface="Times New Roman"/>
                <a:cs typeface="Times New Roman"/>
              </a:rPr>
              <a:t> </a:t>
            </a:r>
            <a:r>
              <a:rPr dirty="0"/>
              <a:t>can</a:t>
            </a:r>
            <a:r>
              <a:rPr dirty="0" spc="85">
                <a:latin typeface="Times New Roman"/>
                <a:cs typeface="Times New Roman"/>
              </a:rPr>
              <a:t> </a:t>
            </a:r>
            <a:r>
              <a:rPr dirty="0" spc="55"/>
              <a:t>be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 spc="70"/>
              <a:t>referred</a:t>
            </a:r>
            <a:r>
              <a:rPr dirty="0" spc="45">
                <a:latin typeface="Times New Roman"/>
                <a:cs typeface="Times New Roman"/>
              </a:rPr>
              <a:t> </a:t>
            </a:r>
            <a:r>
              <a:rPr dirty="0" spc="100"/>
              <a:t>to</a:t>
            </a:r>
            <a:r>
              <a:rPr dirty="0" spc="85">
                <a:latin typeface="Times New Roman"/>
                <a:cs typeface="Times New Roman"/>
              </a:rPr>
              <a:t> </a:t>
            </a:r>
            <a:r>
              <a:rPr dirty="0"/>
              <a:t>as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 spc="50"/>
              <a:t>an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60"/>
              <a:t>equijoin</a:t>
            </a:r>
            <a:r>
              <a:rPr dirty="0" spc="95">
                <a:latin typeface="Times New Roman"/>
                <a:cs typeface="Times New Roman"/>
              </a:rPr>
              <a:t> </a:t>
            </a:r>
            <a:r>
              <a:rPr dirty="0"/>
              <a:t>(or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 spc="50"/>
              <a:t>an</a:t>
            </a:r>
            <a:r>
              <a:rPr dirty="0" spc="85">
                <a:latin typeface="Times New Roman"/>
                <a:cs typeface="Times New Roman"/>
              </a:rPr>
              <a:t> </a:t>
            </a:r>
            <a:r>
              <a:rPr dirty="0"/>
              <a:t>equi-</a:t>
            </a:r>
            <a:r>
              <a:rPr dirty="0" spc="-10"/>
              <a:t>join).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140"/>
              </a:spcBef>
            </a:pPr>
          </a:p>
          <a:p>
            <a:pPr algn="r" marR="222885">
              <a:lnSpc>
                <a:spcPct val="100000"/>
              </a:lnSpc>
              <a:spcBef>
                <a:spcPts val="5"/>
              </a:spcBef>
            </a:pPr>
            <a:r>
              <a:rPr dirty="0" spc="55">
                <a:solidFill>
                  <a:srgbClr val="358FE2"/>
                </a:solidFill>
              </a:rPr>
              <a:t>When</a:t>
            </a:r>
            <a:r>
              <a:rPr dirty="0" spc="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60">
                <a:solidFill>
                  <a:srgbClr val="358FE2"/>
                </a:solidFill>
              </a:rPr>
              <a:t>you</a:t>
            </a:r>
            <a:r>
              <a:rPr dirty="0" spc="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58FE2"/>
                </a:solidFill>
              </a:rPr>
              <a:t>code</a:t>
            </a:r>
            <a:r>
              <a:rPr dirty="0" spc="4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50">
                <a:solidFill>
                  <a:srgbClr val="358FE2"/>
                </a:solidFill>
              </a:rPr>
              <a:t>an</a:t>
            </a:r>
            <a:r>
              <a:rPr dirty="0" spc="7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50">
                <a:solidFill>
                  <a:srgbClr val="358FE2"/>
                </a:solidFill>
              </a:rPr>
              <a:t>equijoin,</a:t>
            </a:r>
            <a:r>
              <a:rPr dirty="0" spc="7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58FE2"/>
                </a:solidFill>
              </a:rPr>
              <a:t>it’s</a:t>
            </a:r>
            <a:r>
              <a:rPr dirty="0" spc="7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90">
                <a:solidFill>
                  <a:srgbClr val="358FE2"/>
                </a:solidFill>
              </a:rPr>
              <a:t>common</a:t>
            </a:r>
            <a:r>
              <a:rPr dirty="0" spc="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95">
                <a:solidFill>
                  <a:srgbClr val="358FE2"/>
                </a:solidFill>
              </a:rPr>
              <a:t>for</a:t>
            </a:r>
            <a:r>
              <a:rPr dirty="0" spc="7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75">
                <a:solidFill>
                  <a:srgbClr val="358FE2"/>
                </a:solidFill>
              </a:rPr>
              <a:t>the</a:t>
            </a:r>
            <a:r>
              <a:rPr dirty="0" spc="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60">
                <a:solidFill>
                  <a:srgbClr val="358FE2"/>
                </a:solidFill>
              </a:rPr>
              <a:t>columns</a:t>
            </a:r>
            <a:r>
              <a:rPr dirty="0" spc="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85">
                <a:solidFill>
                  <a:srgbClr val="358FE2"/>
                </a:solidFill>
              </a:rPr>
              <a:t>that</a:t>
            </a:r>
            <a:r>
              <a:rPr dirty="0" spc="5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58FE2"/>
                </a:solidFill>
              </a:rPr>
              <a:t>are</a:t>
            </a:r>
            <a:r>
              <a:rPr dirty="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40">
                <a:solidFill>
                  <a:srgbClr val="358FE2"/>
                </a:solidFill>
              </a:rPr>
              <a:t>being</a:t>
            </a:r>
          </a:p>
          <a:p>
            <a:pPr algn="r" marR="222885">
              <a:lnSpc>
                <a:spcPct val="100000"/>
              </a:lnSpc>
              <a:spcBef>
                <a:spcPts val="45"/>
              </a:spcBef>
            </a:pPr>
            <a:r>
              <a:rPr dirty="0" spc="65">
                <a:solidFill>
                  <a:srgbClr val="358FE2"/>
                </a:solidFill>
              </a:rPr>
              <a:t>compared</a:t>
            </a:r>
            <a:r>
              <a:rPr dirty="0" spc="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100">
                <a:solidFill>
                  <a:srgbClr val="358FE2"/>
                </a:solidFill>
              </a:rPr>
              <a:t>to</a:t>
            </a:r>
            <a:r>
              <a:rPr dirty="0" spc="8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58FE2"/>
                </a:solidFill>
              </a:rPr>
              <a:t>have</a:t>
            </a:r>
            <a:r>
              <a:rPr dirty="0" spc="9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75">
                <a:solidFill>
                  <a:srgbClr val="358FE2"/>
                </a:solidFill>
              </a:rPr>
              <a:t>the</a:t>
            </a:r>
            <a:r>
              <a:rPr dirty="0" spc="10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58FE2"/>
                </a:solidFill>
              </a:rPr>
              <a:t>same</a:t>
            </a:r>
            <a:r>
              <a:rPr dirty="0" spc="9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pc="45">
                <a:solidFill>
                  <a:srgbClr val="358FE2"/>
                </a:solidFill>
              </a:rPr>
              <a:t>name.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95"/>
              </a:spcBef>
            </a:pPr>
          </a:p>
          <a:p>
            <a:pPr marL="12700" marR="526415">
              <a:lnSpc>
                <a:spcPct val="102800"/>
              </a:lnSpc>
              <a:spcBef>
                <a:spcPts val="5"/>
              </a:spcBef>
            </a:pPr>
            <a:r>
              <a:rPr dirty="0"/>
              <a:t>For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/>
              <a:t>joins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/>
              <a:t>like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/>
              <a:t>these,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 spc="60"/>
              <a:t>you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/>
              <a:t>can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 spc="60"/>
              <a:t>simplify</a:t>
            </a:r>
            <a:r>
              <a:rPr dirty="0" spc="80">
                <a:latin typeface="Times New Roman"/>
                <a:cs typeface="Times New Roman"/>
              </a:rPr>
              <a:t> </a:t>
            </a:r>
            <a:r>
              <a:rPr dirty="0" spc="75"/>
              <a:t>the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 spc="70"/>
              <a:t>query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 spc="90"/>
              <a:t>with</a:t>
            </a:r>
            <a:r>
              <a:rPr dirty="0" spc="80">
                <a:latin typeface="Times New Roman"/>
                <a:cs typeface="Times New Roman"/>
              </a:rPr>
              <a:t> </a:t>
            </a:r>
            <a:r>
              <a:rPr dirty="0" spc="75"/>
              <a:t>the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/>
              <a:t>USING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 spc="45"/>
              <a:t>keyword.</a:t>
            </a:r>
            <a:r>
              <a:rPr dirty="0" spc="45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 spc="60"/>
              <a:t>do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 spc="60"/>
              <a:t>that,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 spc="60"/>
              <a:t>you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/>
              <a:t>code</a:t>
            </a:r>
            <a:r>
              <a:rPr dirty="0" spc="5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/>
              <a:t>USING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/>
              <a:t>clause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 spc="50"/>
              <a:t>instead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 spc="90"/>
              <a:t>of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 spc="50"/>
              <a:t>an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 spc="50"/>
              <a:t>ON</a:t>
            </a:r>
            <a:r>
              <a:rPr dirty="0" spc="55">
                <a:latin typeface="Times New Roman"/>
                <a:cs typeface="Times New Roman"/>
              </a:rPr>
              <a:t> </a:t>
            </a:r>
            <a:r>
              <a:rPr dirty="0"/>
              <a:t>clause</a:t>
            </a:r>
            <a:r>
              <a:rPr dirty="0" spc="75">
                <a:latin typeface="Times New Roman"/>
                <a:cs typeface="Times New Roman"/>
              </a:rPr>
              <a:t> </a:t>
            </a:r>
            <a:r>
              <a:rPr dirty="0" spc="100"/>
              <a:t>to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/>
              <a:t>specify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 spc="75"/>
              <a:t>the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 spc="40"/>
              <a:t>join.</a:t>
            </a:r>
          </a:p>
          <a:p>
            <a:pPr>
              <a:lnSpc>
                <a:spcPct val="100000"/>
              </a:lnSpc>
              <a:spcBef>
                <a:spcPts val="370"/>
              </a:spcBef>
            </a:pPr>
          </a:p>
          <a:p>
            <a:pPr marL="1125220" indent="-189230">
              <a:lnSpc>
                <a:spcPct val="100000"/>
              </a:lnSpc>
              <a:buChar char="•"/>
              <a:tabLst>
                <a:tab pos="1125220" algn="l"/>
              </a:tabLst>
            </a:pPr>
            <a:r>
              <a:rPr dirty="0" sz="1150">
                <a:solidFill>
                  <a:srgbClr val="BFD3DD"/>
                </a:solidFill>
              </a:rPr>
              <a:t>You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can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use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</a:rPr>
              <a:t>the</a:t>
            </a:r>
            <a:r>
              <a:rPr dirty="0" sz="1150" spc="8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20">
                <a:solidFill>
                  <a:srgbClr val="BFD3DD"/>
                </a:solidFill>
              </a:rPr>
              <a:t>USING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keyword</a:t>
            </a:r>
            <a:r>
              <a:rPr dirty="0" sz="1150" spc="114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</a:rPr>
              <a:t>to</a:t>
            </a:r>
            <a:r>
              <a:rPr dirty="0" sz="1150" spc="8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simplify</a:t>
            </a:r>
            <a:r>
              <a:rPr dirty="0" sz="1150" spc="1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</a:rPr>
              <a:t>the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syntax</a:t>
            </a:r>
            <a:r>
              <a:rPr dirty="0" sz="115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</a:rPr>
              <a:t>for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joining</a:t>
            </a:r>
            <a:r>
              <a:rPr dirty="0" sz="1150" spc="1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10">
                <a:solidFill>
                  <a:srgbClr val="BFD3DD"/>
                </a:solidFill>
              </a:rPr>
              <a:t>tables.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BFD3DD"/>
              </a:buClr>
              <a:buFont typeface="Arial"/>
              <a:buChar char="•"/>
            </a:pPr>
            <a:endParaRPr sz="1150"/>
          </a:p>
          <a:p>
            <a:pPr marL="1125220" indent="-189230">
              <a:lnSpc>
                <a:spcPct val="100000"/>
              </a:lnSpc>
              <a:buChar char="•"/>
              <a:tabLst>
                <a:tab pos="1125220" algn="l"/>
              </a:tabLst>
            </a:pPr>
            <a:r>
              <a:rPr dirty="0" sz="1150">
                <a:solidFill>
                  <a:srgbClr val="BFD3DD"/>
                </a:solidFill>
              </a:rPr>
              <a:t>The</a:t>
            </a:r>
            <a:r>
              <a:rPr dirty="0" sz="1150" spc="8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join</a:t>
            </a:r>
            <a:r>
              <a:rPr dirty="0" sz="115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can</a:t>
            </a:r>
            <a:r>
              <a:rPr dirty="0" sz="115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be</a:t>
            </a:r>
            <a:r>
              <a:rPr dirty="0" sz="1150" spc="7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an</a:t>
            </a:r>
            <a:r>
              <a:rPr dirty="0" sz="115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</a:rPr>
              <a:t>inner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join</a:t>
            </a:r>
            <a:r>
              <a:rPr dirty="0" sz="115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</a:rPr>
              <a:t>or</a:t>
            </a:r>
            <a:r>
              <a:rPr dirty="0" sz="1150" spc="7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an</a:t>
            </a:r>
            <a:r>
              <a:rPr dirty="0" sz="115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BFD3DD"/>
                </a:solidFill>
              </a:rPr>
              <a:t>outer</a:t>
            </a:r>
            <a:r>
              <a:rPr dirty="0" sz="1150" spc="6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20">
                <a:solidFill>
                  <a:srgbClr val="BFD3DD"/>
                </a:solidFill>
              </a:rPr>
              <a:t>join.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BFD3DD"/>
              </a:buClr>
              <a:buFont typeface="Arial"/>
              <a:buChar char="•"/>
            </a:pPr>
            <a:endParaRPr sz="1150"/>
          </a:p>
          <a:p>
            <a:pPr marL="1125220" indent="-189230">
              <a:lnSpc>
                <a:spcPct val="100000"/>
              </a:lnSpc>
              <a:buChar char="•"/>
              <a:tabLst>
                <a:tab pos="1125220" algn="l"/>
              </a:tabLst>
            </a:pPr>
            <a:r>
              <a:rPr dirty="0" sz="1150">
                <a:solidFill>
                  <a:srgbClr val="BFD3DD"/>
                </a:solidFill>
              </a:rPr>
              <a:t>The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tables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</a:rPr>
              <a:t>must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be</a:t>
            </a:r>
            <a:r>
              <a:rPr dirty="0" sz="115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joined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by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a</a:t>
            </a:r>
            <a:r>
              <a:rPr dirty="0" sz="1150" spc="9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column</a:t>
            </a:r>
            <a:r>
              <a:rPr dirty="0" sz="115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BFD3DD"/>
                </a:solidFill>
              </a:rPr>
              <a:t>that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has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</a:rPr>
              <a:t>the</a:t>
            </a:r>
            <a:r>
              <a:rPr dirty="0" sz="115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same</a:t>
            </a:r>
            <a:r>
              <a:rPr dirty="0" sz="1150" spc="1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name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in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</a:rPr>
              <a:t>both</a:t>
            </a:r>
            <a:r>
              <a:rPr dirty="0" sz="115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10">
                <a:solidFill>
                  <a:srgbClr val="BFD3DD"/>
                </a:solidFill>
              </a:rPr>
              <a:t>tables.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BFD3DD"/>
              </a:buClr>
              <a:buFont typeface="Arial"/>
              <a:buChar char="•"/>
            </a:pPr>
            <a:endParaRPr sz="1150"/>
          </a:p>
          <a:p>
            <a:pPr marL="1125220" indent="-189230">
              <a:lnSpc>
                <a:spcPct val="100000"/>
              </a:lnSpc>
              <a:buChar char="•"/>
              <a:tabLst>
                <a:tab pos="1125220" algn="l"/>
              </a:tabLst>
            </a:pPr>
            <a:r>
              <a:rPr dirty="0" sz="1150" spc="-10">
                <a:solidFill>
                  <a:srgbClr val="BFD3DD"/>
                </a:solidFill>
              </a:rPr>
              <a:t>To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include</a:t>
            </a:r>
            <a:r>
              <a:rPr dirty="0" sz="115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</a:rPr>
              <a:t>multiple</a:t>
            </a:r>
            <a:r>
              <a:rPr dirty="0" sz="1150" spc="1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columns,</a:t>
            </a:r>
            <a:r>
              <a:rPr dirty="0" sz="1150" spc="1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separate</a:t>
            </a:r>
            <a:r>
              <a:rPr dirty="0" sz="1150" spc="14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0">
                <a:solidFill>
                  <a:srgbClr val="BFD3DD"/>
                </a:solidFill>
              </a:rPr>
              <a:t>them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0">
                <a:solidFill>
                  <a:srgbClr val="BFD3DD"/>
                </a:solidFill>
              </a:rPr>
              <a:t>with</a:t>
            </a:r>
            <a:r>
              <a:rPr dirty="0" sz="115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10">
                <a:solidFill>
                  <a:srgbClr val="BFD3DD"/>
                </a:solidFill>
              </a:rPr>
              <a:t>commas.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BFD3DD"/>
              </a:buClr>
              <a:buFont typeface="Arial"/>
              <a:buChar char="•"/>
            </a:pPr>
            <a:endParaRPr sz="1150"/>
          </a:p>
          <a:p>
            <a:pPr marL="1125220" marR="5080" indent="-189230">
              <a:lnSpc>
                <a:spcPct val="100000"/>
              </a:lnSpc>
              <a:spcBef>
                <a:spcPts val="5"/>
              </a:spcBef>
              <a:buChar char="•"/>
              <a:tabLst>
                <a:tab pos="1125220" algn="l"/>
              </a:tabLst>
            </a:pPr>
            <a:r>
              <a:rPr dirty="0" sz="1150">
                <a:solidFill>
                  <a:srgbClr val="BFD3DD"/>
                </a:solidFill>
              </a:rPr>
              <a:t>The</a:t>
            </a:r>
            <a:r>
              <a:rPr dirty="0" sz="1150" spc="1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join</a:t>
            </a:r>
            <a:r>
              <a:rPr dirty="0" sz="1150" spc="1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</a:rPr>
              <a:t>must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be</a:t>
            </a:r>
            <a:r>
              <a:rPr dirty="0" sz="1150" spc="1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an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equijoin,</a:t>
            </a:r>
            <a:r>
              <a:rPr dirty="0" sz="1150" spc="14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which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means</a:t>
            </a:r>
            <a:r>
              <a:rPr dirty="0" sz="1150" spc="13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BFD3DD"/>
                </a:solidFill>
              </a:rPr>
              <a:t>that</a:t>
            </a:r>
            <a:r>
              <a:rPr dirty="0" sz="1150" spc="1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</a:rPr>
              <a:t>the</a:t>
            </a:r>
            <a:r>
              <a:rPr dirty="0" sz="1150" spc="9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equals</a:t>
            </a:r>
            <a:r>
              <a:rPr dirty="0" sz="1150" spc="13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45">
                <a:solidFill>
                  <a:srgbClr val="BFD3DD"/>
                </a:solidFill>
              </a:rPr>
              <a:t>operator</a:t>
            </a:r>
            <a:r>
              <a:rPr dirty="0" sz="1150" spc="114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is</a:t>
            </a:r>
            <a:r>
              <a:rPr dirty="0" sz="1150" spc="1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used</a:t>
            </a:r>
            <a:r>
              <a:rPr dirty="0" sz="115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</a:rPr>
              <a:t>to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</a:rPr>
              <a:t>compare</a:t>
            </a:r>
            <a:r>
              <a:rPr dirty="0" sz="1150" spc="13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BFD3DD"/>
                </a:solidFill>
              </a:rPr>
              <a:t>the</a:t>
            </a:r>
            <a:r>
              <a:rPr dirty="0" sz="1150" spc="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</a:rPr>
              <a:t>two</a:t>
            </a:r>
            <a:r>
              <a:rPr dirty="0" sz="1150" spc="1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10">
                <a:solidFill>
                  <a:srgbClr val="BFD3DD"/>
                </a:solidFill>
              </a:rPr>
              <a:t>columns.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574" y="1405826"/>
            <a:ext cx="7188834" cy="4349750"/>
            <a:chOff x="1294574" y="1405826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852418" y="5084163"/>
            <a:ext cx="1676400" cy="3759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91465">
              <a:lnSpc>
                <a:spcPct val="100000"/>
              </a:lnSpc>
              <a:spcBef>
                <a:spcPts val="580"/>
              </a:spcBef>
            </a:pPr>
            <a:r>
              <a:rPr dirty="0" sz="750" spc="-530">
                <a:latin typeface="Arial Narrow"/>
                <a:cs typeface="Arial Narrow"/>
              </a:rPr>
              <a:t>M</a:t>
            </a:r>
            <a:r>
              <a:rPr dirty="0" sz="750" spc="-10">
                <a:latin typeface="Arial Narrow"/>
                <a:cs typeface="Arial Narrow"/>
              </a:rPr>
              <a:t>©</a:t>
            </a:r>
            <a:r>
              <a:rPr dirty="0" sz="750" spc="-130">
                <a:latin typeface="Times New Roman"/>
                <a:cs typeface="Times New Roman"/>
              </a:rPr>
              <a:t> </a:t>
            </a:r>
            <a:r>
              <a:rPr dirty="0" sz="750" spc="-160">
                <a:latin typeface="Arial Narrow"/>
                <a:cs typeface="Arial Narrow"/>
              </a:rPr>
              <a:t>u2r0a1c5h,'sMMikyeSMQuLr,aCc4h</a:t>
            </a:r>
            <a:r>
              <a:rPr dirty="0" sz="750" spc="20">
                <a:latin typeface="Times New Roman"/>
                <a:cs typeface="Times New Roman"/>
              </a:rPr>
              <a:t> </a:t>
            </a:r>
            <a:r>
              <a:rPr dirty="0" sz="750" spc="-10">
                <a:latin typeface="Arial Narrow"/>
                <a:cs typeface="Arial Narrow"/>
              </a:rPr>
              <a:t>&amp;</a:t>
            </a:r>
            <a:r>
              <a:rPr dirty="0" sz="750" spc="-40">
                <a:latin typeface="Times New Roman"/>
                <a:cs typeface="Times New Roman"/>
              </a:rPr>
              <a:t> </a:t>
            </a:r>
            <a:r>
              <a:rPr dirty="0" sz="750" spc="-10">
                <a:latin typeface="Arial Narrow"/>
                <a:cs typeface="Arial Narrow"/>
              </a:rPr>
              <a:t>Associates,</a:t>
            </a:r>
            <a:r>
              <a:rPr dirty="0" sz="750" spc="50">
                <a:latin typeface="Times New Roman"/>
                <a:cs typeface="Times New Roman"/>
              </a:rPr>
              <a:t> </a:t>
            </a:r>
            <a:r>
              <a:rPr dirty="0" sz="750" spc="-20">
                <a:latin typeface="Arial Narrow"/>
                <a:cs typeface="Arial Narrow"/>
              </a:rPr>
              <a:t>Inc.</a:t>
            </a:r>
            <a:endParaRPr sz="7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750">
                <a:latin typeface="Arial Narrow"/>
                <a:cs typeface="Arial Narrow"/>
              </a:rPr>
              <a:t>Slide</a:t>
            </a:r>
            <a:r>
              <a:rPr dirty="0" sz="750" spc="-45">
                <a:latin typeface="Times New Roman"/>
                <a:cs typeface="Times New Roman"/>
              </a:rPr>
              <a:t> </a:t>
            </a:r>
            <a:r>
              <a:rPr dirty="0" sz="750" spc="-25">
                <a:latin typeface="Arial Narrow"/>
                <a:cs typeface="Arial Narrow"/>
              </a:rPr>
              <a:t>31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53031" y="1551364"/>
            <a:ext cx="6021070" cy="32512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syntax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r>
              <a:rPr dirty="0" sz="1950" spc="1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that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uses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USING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keyword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53031" y="1887930"/>
            <a:ext cx="1827530" cy="41402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215"/>
              </a:spcBef>
            </a:pPr>
            <a:r>
              <a:rPr dirty="0" sz="1300" b="1">
                <a:latin typeface="Courier New"/>
                <a:cs typeface="Courier New"/>
              </a:rPr>
              <a:t>SELECT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select_list </a:t>
            </a:r>
            <a:r>
              <a:rPr dirty="0" sz="1300" b="1">
                <a:latin typeface="Courier New"/>
                <a:cs typeface="Courier New"/>
              </a:rPr>
              <a:t>FROM</a:t>
            </a:r>
            <a:r>
              <a:rPr dirty="0" sz="1300" spc="5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table_1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053843" y="2264358"/>
            <a:ext cx="352996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[{LEFT|RIGHT}</a:t>
            </a:r>
            <a:r>
              <a:rPr dirty="0" sz="1300" spc="9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[OUTER]]</a:t>
            </a:r>
            <a:r>
              <a:rPr dirty="0" sz="1300" spc="8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JOIN</a:t>
            </a:r>
            <a:r>
              <a:rPr dirty="0" sz="1300" spc="8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table_2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454655" y="2453334"/>
            <a:ext cx="413067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USING</a:t>
            </a:r>
            <a:r>
              <a:rPr dirty="0" sz="1300" spc="10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(join_column_1[,</a:t>
            </a:r>
            <a:r>
              <a:rPr dirty="0" sz="1300" spc="11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join_column_2]...)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53259" y="2642310"/>
            <a:ext cx="363029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[[{LEFT|RIGHT}</a:t>
            </a:r>
            <a:r>
              <a:rPr dirty="0" sz="1300" spc="9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[OUTER]]</a:t>
            </a:r>
            <a:r>
              <a:rPr dirty="0" sz="1300" spc="8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JOIN</a:t>
            </a:r>
            <a:r>
              <a:rPr dirty="0" sz="1300" spc="9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table_3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454655" y="2829762"/>
            <a:ext cx="452945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USING</a:t>
            </a:r>
            <a:r>
              <a:rPr dirty="0" sz="1300" spc="10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(join_column_1[,</a:t>
            </a:r>
            <a:r>
              <a:rPr dirty="0" sz="1300" spc="11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join_column_2]...)]...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653031" y="3100236"/>
            <a:ext cx="4991100" cy="61722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Use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USING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keyword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to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two</a:t>
            </a:r>
            <a:r>
              <a:rPr dirty="0" sz="1950" spc="1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tables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300" b="1">
                <a:latin typeface="Courier New"/>
                <a:cs typeface="Courier New"/>
              </a:rPr>
              <a:t>Database:</a:t>
            </a:r>
            <a:r>
              <a:rPr dirty="0" sz="1300" spc="90" b="1">
                <a:latin typeface="Courier New"/>
                <a:cs typeface="Courier New"/>
              </a:rPr>
              <a:t> </a:t>
            </a:r>
            <a:r>
              <a:rPr dirty="0" sz="1300" spc="-25" b="1">
                <a:latin typeface="Courier New"/>
                <a:cs typeface="Courier New"/>
              </a:rPr>
              <a:t>AP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8884" y="4404359"/>
            <a:ext cx="2631948" cy="950975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4639" y="2337816"/>
            <a:ext cx="4677155" cy="781812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75192" y="2628900"/>
            <a:ext cx="993647" cy="387095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3395" y="3198876"/>
            <a:ext cx="885444" cy="199644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83395" y="3480815"/>
            <a:ext cx="1133855" cy="199644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1367" y="3745991"/>
            <a:ext cx="3107435" cy="1953767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17280" y="3822191"/>
            <a:ext cx="1341119" cy="1996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835" y="1070440"/>
            <a:ext cx="3258185" cy="916940"/>
          </a:xfrm>
          <a:prstGeom prst="rect"/>
        </p:spPr>
        <p:txBody>
          <a:bodyPr wrap="square" lIns="0" tIns="194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TRY</a:t>
            </a:r>
            <a:r>
              <a:rPr dirty="0" spc="-1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IT</a:t>
            </a:r>
            <a:r>
              <a:rPr dirty="0" spc="-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2AC2A1"/>
                </a:solidFill>
                <a:latin typeface="Calibri"/>
                <a:cs typeface="Calibri"/>
              </a:rPr>
              <a:t>YOURSELF</a:t>
            </a:r>
          </a:p>
          <a:p>
            <a:pPr marL="735965">
              <a:lnSpc>
                <a:spcPct val="100000"/>
              </a:lnSpc>
              <a:spcBef>
                <a:spcPts val="430"/>
              </a:spcBef>
            </a:pPr>
            <a:r>
              <a:rPr dirty="0" sz="1000" spc="-10">
                <a:solidFill>
                  <a:srgbClr val="FFFFFF"/>
                </a:solidFill>
              </a:rPr>
              <a:t>MYSQL</a:t>
            </a:r>
            <a:r>
              <a:rPr dirty="0" sz="1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</a:rPr>
              <a:t>-</a:t>
            </a:r>
            <a:r>
              <a:rPr dirty="0" sz="1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RETRIEVE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50">
                <a:solidFill>
                  <a:srgbClr val="FFFFFF"/>
                </a:solidFill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FROM</a:t>
            </a:r>
            <a:r>
              <a:rPr dirty="0" sz="1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FFFFFF"/>
                </a:solidFill>
              </a:rPr>
              <a:t>MULTIPLE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TABLES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20" y="1220724"/>
            <a:ext cx="4279391" cy="26670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475" y="3485388"/>
            <a:ext cx="5140452" cy="267766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63143" y="2114803"/>
            <a:ext cx="4652645" cy="10458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EX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database,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write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query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5" b="1">
                <a:solidFill>
                  <a:srgbClr val="358FE2"/>
                </a:solidFill>
                <a:latin typeface="Calibri"/>
                <a:cs typeface="Calibri"/>
              </a:rPr>
              <a:t>to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output</a:t>
            </a:r>
            <a:r>
              <a:rPr dirty="0" sz="220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following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5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syntax</a:t>
            </a:r>
            <a:r>
              <a:rPr dirty="0" sz="2200" spc="-1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and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LEFT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358FE2"/>
                </a:solidFill>
                <a:latin typeface="Calibri"/>
                <a:cs typeface="Calibri"/>
              </a:rPr>
              <a:t>join: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294733" y="1405985"/>
            <a:ext cx="7188834" cy="4349750"/>
            <a:chOff x="1294733" y="1405985"/>
            <a:chExt cx="7188834" cy="4349750"/>
          </a:xfrm>
        </p:grpSpPr>
        <p:sp>
          <p:nvSpPr>
            <p:cNvPr id="10" name="object 10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852418" y="5084163"/>
            <a:ext cx="1676400" cy="3759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91465">
              <a:lnSpc>
                <a:spcPct val="100000"/>
              </a:lnSpc>
              <a:spcBef>
                <a:spcPts val="580"/>
              </a:spcBef>
            </a:pPr>
            <a:r>
              <a:rPr dirty="0" sz="750" spc="-530">
                <a:latin typeface="Arial Narrow"/>
                <a:cs typeface="Arial Narrow"/>
              </a:rPr>
              <a:t>M</a:t>
            </a:r>
            <a:r>
              <a:rPr dirty="0" sz="750" spc="-10">
                <a:latin typeface="Arial Narrow"/>
                <a:cs typeface="Arial Narrow"/>
              </a:rPr>
              <a:t>©</a:t>
            </a:r>
            <a:r>
              <a:rPr dirty="0" sz="750" spc="-130">
                <a:latin typeface="Times New Roman"/>
                <a:cs typeface="Times New Roman"/>
              </a:rPr>
              <a:t> </a:t>
            </a:r>
            <a:r>
              <a:rPr dirty="0" sz="750" spc="-160">
                <a:latin typeface="Arial Narrow"/>
                <a:cs typeface="Arial Narrow"/>
              </a:rPr>
              <a:t>u2r0a1c5h,'sMMikyeSMQuLr,aCc4h</a:t>
            </a:r>
            <a:r>
              <a:rPr dirty="0" sz="750" spc="20">
                <a:latin typeface="Times New Roman"/>
                <a:cs typeface="Times New Roman"/>
              </a:rPr>
              <a:t> </a:t>
            </a:r>
            <a:r>
              <a:rPr dirty="0" sz="750" spc="-10">
                <a:latin typeface="Arial Narrow"/>
                <a:cs typeface="Arial Narrow"/>
              </a:rPr>
              <a:t>&amp;</a:t>
            </a:r>
            <a:r>
              <a:rPr dirty="0" sz="750" spc="-40">
                <a:latin typeface="Times New Roman"/>
                <a:cs typeface="Times New Roman"/>
              </a:rPr>
              <a:t> </a:t>
            </a:r>
            <a:r>
              <a:rPr dirty="0" sz="750" spc="-10">
                <a:latin typeface="Arial Narrow"/>
                <a:cs typeface="Arial Narrow"/>
              </a:rPr>
              <a:t>Associates,</a:t>
            </a:r>
            <a:r>
              <a:rPr dirty="0" sz="750" spc="50">
                <a:latin typeface="Times New Roman"/>
                <a:cs typeface="Times New Roman"/>
              </a:rPr>
              <a:t> </a:t>
            </a:r>
            <a:r>
              <a:rPr dirty="0" sz="750" spc="-20">
                <a:latin typeface="Arial Narrow"/>
                <a:cs typeface="Arial Narrow"/>
              </a:rPr>
              <a:t>Inc.</a:t>
            </a:r>
            <a:endParaRPr sz="7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750">
                <a:latin typeface="Arial Narrow"/>
                <a:cs typeface="Arial Narrow"/>
              </a:rPr>
              <a:t>Slide</a:t>
            </a:r>
            <a:r>
              <a:rPr dirty="0" sz="750" spc="-45">
                <a:latin typeface="Times New Roman"/>
                <a:cs typeface="Times New Roman"/>
              </a:rPr>
              <a:t> </a:t>
            </a:r>
            <a:r>
              <a:rPr dirty="0" sz="750" spc="-25">
                <a:latin typeface="Arial Narrow"/>
                <a:cs typeface="Arial Narrow"/>
              </a:rPr>
              <a:t>33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56079" y="1543702"/>
            <a:ext cx="5172710" cy="32512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Use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USING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keyword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to</a:t>
            </a:r>
            <a:r>
              <a:rPr dirty="0" sz="19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three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tables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56079" y="1880279"/>
            <a:ext cx="3561079" cy="1397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985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Database:</a:t>
            </a:r>
            <a:r>
              <a:rPr dirty="0" sz="1300" spc="90" b="1">
                <a:latin typeface="Courier New"/>
                <a:cs typeface="Courier New"/>
              </a:rPr>
              <a:t> </a:t>
            </a:r>
            <a:r>
              <a:rPr dirty="0" sz="1300" spc="-25" b="1">
                <a:latin typeface="Courier New"/>
                <a:cs typeface="Courier New"/>
              </a:rPr>
              <a:t>EX</a:t>
            </a:r>
            <a:endParaRPr sz="1300">
              <a:latin typeface="Courier New"/>
              <a:cs typeface="Courier New"/>
            </a:endParaRPr>
          </a:p>
          <a:p>
            <a:pPr algn="r" marR="5080">
              <a:lnSpc>
                <a:spcPts val="9805"/>
              </a:lnSpc>
            </a:pPr>
            <a:r>
              <a:rPr dirty="0" sz="8650" spc="-152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578863" y="2060448"/>
            <a:ext cx="6693534" cy="3412490"/>
            <a:chOff x="1578863" y="2060448"/>
            <a:chExt cx="6693534" cy="3412490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8863" y="2391156"/>
              <a:ext cx="5521452" cy="308152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9928" y="2060448"/>
              <a:ext cx="2752344" cy="14340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15111" y="1057655"/>
            <a:ext cx="2731135" cy="899160"/>
          </a:xfrm>
          <a:custGeom>
            <a:avLst/>
            <a:gdLst/>
            <a:ahLst/>
            <a:cxnLst/>
            <a:rect l="l" t="t" r="r" b="b"/>
            <a:pathLst>
              <a:path w="2731135" h="899160">
                <a:moveTo>
                  <a:pt x="2702051" y="0"/>
                </a:moveTo>
                <a:lnTo>
                  <a:pt x="2702051" y="172211"/>
                </a:lnTo>
                <a:lnTo>
                  <a:pt x="2730722" y="595050"/>
                </a:lnTo>
                <a:lnTo>
                  <a:pt x="2668523" y="811720"/>
                </a:lnTo>
                <a:lnTo>
                  <a:pt x="2450877" y="890373"/>
                </a:lnTo>
                <a:lnTo>
                  <a:pt x="2013203" y="899159"/>
                </a:lnTo>
                <a:lnTo>
                  <a:pt x="1381029" y="894064"/>
                </a:lnTo>
                <a:lnTo>
                  <a:pt x="724280" y="885824"/>
                </a:lnTo>
                <a:lnTo>
                  <a:pt x="208692" y="878157"/>
                </a:lnTo>
                <a:lnTo>
                  <a:pt x="0" y="874775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6915911" y="3211067"/>
            <a:ext cx="3142615" cy="2923540"/>
            <a:chOff x="6915911" y="3211067"/>
            <a:chExt cx="3142615" cy="2923540"/>
          </a:xfrm>
        </p:grpSpPr>
        <p:sp>
          <p:nvSpPr>
            <p:cNvPr id="4" name="object 4" descr=""/>
            <p:cNvSpPr/>
            <p:nvPr/>
          </p:nvSpPr>
          <p:spPr>
            <a:xfrm>
              <a:off x="6915911" y="5039867"/>
              <a:ext cx="3142615" cy="1092835"/>
            </a:xfrm>
            <a:custGeom>
              <a:avLst/>
              <a:gdLst/>
              <a:ahLst/>
              <a:cxnLst/>
              <a:rect l="l" t="t" r="r" b="b"/>
              <a:pathLst>
                <a:path w="3142615" h="1092835">
                  <a:moveTo>
                    <a:pt x="3142487" y="929423"/>
                  </a:moveTo>
                  <a:lnTo>
                    <a:pt x="3142487" y="0"/>
                  </a:lnTo>
                  <a:lnTo>
                    <a:pt x="0" y="0"/>
                  </a:lnTo>
                  <a:lnTo>
                    <a:pt x="3623" y="65674"/>
                  </a:lnTo>
                  <a:lnTo>
                    <a:pt x="14357" y="130287"/>
                  </a:lnTo>
                  <a:lnTo>
                    <a:pt x="31998" y="193734"/>
                  </a:lnTo>
                  <a:lnTo>
                    <a:pt x="56340" y="255909"/>
                  </a:lnTo>
                  <a:lnTo>
                    <a:pt x="87180" y="316708"/>
                  </a:lnTo>
                  <a:lnTo>
                    <a:pt x="124313" y="376023"/>
                  </a:lnTo>
                  <a:lnTo>
                    <a:pt x="167534" y="433750"/>
                  </a:lnTo>
                  <a:lnTo>
                    <a:pt x="216639" y="489783"/>
                  </a:lnTo>
                  <a:lnTo>
                    <a:pt x="243335" y="517131"/>
                  </a:lnTo>
                  <a:lnTo>
                    <a:pt x="271424" y="544016"/>
                  </a:lnTo>
                  <a:lnTo>
                    <a:pt x="300883" y="570425"/>
                  </a:lnTo>
                  <a:lnTo>
                    <a:pt x="331684" y="596345"/>
                  </a:lnTo>
                  <a:lnTo>
                    <a:pt x="363803" y="621762"/>
                  </a:lnTo>
                  <a:lnTo>
                    <a:pt x="397215" y="646663"/>
                  </a:lnTo>
                  <a:lnTo>
                    <a:pt x="431893" y="671035"/>
                  </a:lnTo>
                  <a:lnTo>
                    <a:pt x="467812" y="694865"/>
                  </a:lnTo>
                  <a:lnTo>
                    <a:pt x="504946" y="718140"/>
                  </a:lnTo>
                  <a:lnTo>
                    <a:pt x="543270" y="740846"/>
                  </a:lnTo>
                  <a:lnTo>
                    <a:pt x="582759" y="762971"/>
                  </a:lnTo>
                  <a:lnTo>
                    <a:pt x="623386" y="784500"/>
                  </a:lnTo>
                  <a:lnTo>
                    <a:pt x="665127" y="805421"/>
                  </a:lnTo>
                  <a:lnTo>
                    <a:pt x="707955" y="825721"/>
                  </a:lnTo>
                  <a:lnTo>
                    <a:pt x="751846" y="845387"/>
                  </a:lnTo>
                  <a:lnTo>
                    <a:pt x="796773" y="864404"/>
                  </a:lnTo>
                  <a:lnTo>
                    <a:pt x="842711" y="882761"/>
                  </a:lnTo>
                  <a:lnTo>
                    <a:pt x="889634" y="900444"/>
                  </a:lnTo>
                  <a:lnTo>
                    <a:pt x="937517" y="917439"/>
                  </a:lnTo>
                  <a:lnTo>
                    <a:pt x="986335" y="933734"/>
                  </a:lnTo>
                  <a:lnTo>
                    <a:pt x="1036061" y="949316"/>
                  </a:lnTo>
                  <a:lnTo>
                    <a:pt x="1086671" y="964170"/>
                  </a:lnTo>
                  <a:lnTo>
                    <a:pt x="1138138" y="978285"/>
                  </a:lnTo>
                  <a:lnTo>
                    <a:pt x="1190437" y="991646"/>
                  </a:lnTo>
                  <a:lnTo>
                    <a:pt x="1243543" y="1004241"/>
                  </a:lnTo>
                  <a:lnTo>
                    <a:pt x="1297430" y="1016056"/>
                  </a:lnTo>
                  <a:lnTo>
                    <a:pt x="1352072" y="1027078"/>
                  </a:lnTo>
                  <a:lnTo>
                    <a:pt x="1407444" y="1037295"/>
                  </a:lnTo>
                  <a:lnTo>
                    <a:pt x="1463520" y="1046692"/>
                  </a:lnTo>
                  <a:lnTo>
                    <a:pt x="1520276" y="1055257"/>
                  </a:lnTo>
                  <a:lnTo>
                    <a:pt x="1577684" y="1062976"/>
                  </a:lnTo>
                  <a:lnTo>
                    <a:pt x="1635720" y="1069837"/>
                  </a:lnTo>
                  <a:lnTo>
                    <a:pt x="1694358" y="1075825"/>
                  </a:lnTo>
                  <a:lnTo>
                    <a:pt x="1753573" y="1080929"/>
                  </a:lnTo>
                  <a:lnTo>
                    <a:pt x="1813338" y="1085134"/>
                  </a:lnTo>
                  <a:lnTo>
                    <a:pt x="1873629" y="1088428"/>
                  </a:lnTo>
                  <a:lnTo>
                    <a:pt x="1934420" y="1090797"/>
                  </a:lnTo>
                  <a:lnTo>
                    <a:pt x="1995685" y="1092228"/>
                  </a:lnTo>
                  <a:lnTo>
                    <a:pt x="2057399" y="1092707"/>
                  </a:lnTo>
                  <a:lnTo>
                    <a:pt x="2119195" y="1092228"/>
                  </a:lnTo>
                  <a:lnTo>
                    <a:pt x="2180539" y="1090797"/>
                  </a:lnTo>
                  <a:lnTo>
                    <a:pt x="2241406" y="1088428"/>
                  </a:lnTo>
                  <a:lnTo>
                    <a:pt x="2301769" y="1085134"/>
                  </a:lnTo>
                  <a:lnTo>
                    <a:pt x="2361605" y="1080929"/>
                  </a:lnTo>
                  <a:lnTo>
                    <a:pt x="2420887" y="1075825"/>
                  </a:lnTo>
                  <a:lnTo>
                    <a:pt x="2479590" y="1069837"/>
                  </a:lnTo>
                  <a:lnTo>
                    <a:pt x="2537688" y="1062976"/>
                  </a:lnTo>
                  <a:lnTo>
                    <a:pt x="2595156" y="1055257"/>
                  </a:lnTo>
                  <a:lnTo>
                    <a:pt x="2651968" y="1046692"/>
                  </a:lnTo>
                  <a:lnTo>
                    <a:pt x="2708099" y="1037295"/>
                  </a:lnTo>
                  <a:lnTo>
                    <a:pt x="2763523" y="1027078"/>
                  </a:lnTo>
                  <a:lnTo>
                    <a:pt x="2818215" y="1016056"/>
                  </a:lnTo>
                  <a:lnTo>
                    <a:pt x="2872149" y="1004241"/>
                  </a:lnTo>
                  <a:lnTo>
                    <a:pt x="2925300" y="991646"/>
                  </a:lnTo>
                  <a:lnTo>
                    <a:pt x="2977642" y="978285"/>
                  </a:lnTo>
                  <a:lnTo>
                    <a:pt x="3029150" y="964170"/>
                  </a:lnTo>
                  <a:lnTo>
                    <a:pt x="3079798" y="949316"/>
                  </a:lnTo>
                  <a:lnTo>
                    <a:pt x="3129561" y="933734"/>
                  </a:lnTo>
                  <a:lnTo>
                    <a:pt x="3142487" y="929423"/>
                  </a:lnTo>
                  <a:close/>
                </a:path>
              </a:pathLst>
            </a:custGeom>
            <a:solidFill>
              <a:srgbClr val="E8B5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833359" y="5652485"/>
              <a:ext cx="2225040" cy="481965"/>
            </a:xfrm>
            <a:custGeom>
              <a:avLst/>
              <a:gdLst/>
              <a:ahLst/>
              <a:cxnLst/>
              <a:rect l="l" t="t" r="r" b="b"/>
              <a:pathLst>
                <a:path w="2225040" h="481964">
                  <a:moveTo>
                    <a:pt x="2225039" y="295362"/>
                  </a:moveTo>
                  <a:lnTo>
                    <a:pt x="2225039" y="0"/>
                  </a:lnTo>
                  <a:lnTo>
                    <a:pt x="2216229" y="5507"/>
                  </a:lnTo>
                  <a:lnTo>
                    <a:pt x="2177897" y="28166"/>
                  </a:lnTo>
                  <a:lnTo>
                    <a:pt x="2138409" y="50245"/>
                  </a:lnTo>
                  <a:lnTo>
                    <a:pt x="2097790" y="71732"/>
                  </a:lnTo>
                  <a:lnTo>
                    <a:pt x="2056066" y="92613"/>
                  </a:lnTo>
                  <a:lnTo>
                    <a:pt x="2013261" y="112875"/>
                  </a:lnTo>
                  <a:lnTo>
                    <a:pt x="1969401" y="132505"/>
                  </a:lnTo>
                  <a:lnTo>
                    <a:pt x="1924511" y="151490"/>
                  </a:lnTo>
                  <a:lnTo>
                    <a:pt x="1878616" y="169816"/>
                  </a:lnTo>
                  <a:lnTo>
                    <a:pt x="1831742" y="187471"/>
                  </a:lnTo>
                  <a:lnTo>
                    <a:pt x="1783915" y="204440"/>
                  </a:lnTo>
                  <a:lnTo>
                    <a:pt x="1735158" y="220711"/>
                  </a:lnTo>
                  <a:lnTo>
                    <a:pt x="1685498" y="236270"/>
                  </a:lnTo>
                  <a:lnTo>
                    <a:pt x="1634961" y="251104"/>
                  </a:lnTo>
                  <a:lnTo>
                    <a:pt x="1583570" y="265199"/>
                  </a:lnTo>
                  <a:lnTo>
                    <a:pt x="1531352" y="278544"/>
                  </a:lnTo>
                  <a:lnTo>
                    <a:pt x="1478332" y="291123"/>
                  </a:lnTo>
                  <a:lnTo>
                    <a:pt x="1424535" y="302925"/>
                  </a:lnTo>
                  <a:lnTo>
                    <a:pt x="1369986" y="313935"/>
                  </a:lnTo>
                  <a:lnTo>
                    <a:pt x="1314711" y="324140"/>
                  </a:lnTo>
                  <a:lnTo>
                    <a:pt x="1258735" y="333528"/>
                  </a:lnTo>
                  <a:lnTo>
                    <a:pt x="1202083" y="342085"/>
                  </a:lnTo>
                  <a:lnTo>
                    <a:pt x="1144781" y="349797"/>
                  </a:lnTo>
                  <a:lnTo>
                    <a:pt x="1086854" y="356652"/>
                  </a:lnTo>
                  <a:lnTo>
                    <a:pt x="1028328" y="362635"/>
                  </a:lnTo>
                  <a:lnTo>
                    <a:pt x="969226" y="367735"/>
                  </a:lnTo>
                  <a:lnTo>
                    <a:pt x="909576" y="371937"/>
                  </a:lnTo>
                  <a:lnTo>
                    <a:pt x="849401" y="375228"/>
                  </a:lnTo>
                  <a:lnTo>
                    <a:pt x="788728" y="377596"/>
                  </a:lnTo>
                  <a:lnTo>
                    <a:pt x="727582" y="379026"/>
                  </a:lnTo>
                  <a:lnTo>
                    <a:pt x="665987" y="379506"/>
                  </a:lnTo>
                  <a:lnTo>
                    <a:pt x="612344" y="379129"/>
                  </a:lnTo>
                  <a:lnTo>
                    <a:pt x="559041" y="378007"/>
                  </a:lnTo>
                  <a:lnTo>
                    <a:pt x="506096" y="376153"/>
                  </a:lnTo>
                  <a:lnTo>
                    <a:pt x="453526" y="373579"/>
                  </a:lnTo>
                  <a:lnTo>
                    <a:pt x="401348" y="370297"/>
                  </a:lnTo>
                  <a:lnTo>
                    <a:pt x="349577" y="366320"/>
                  </a:lnTo>
                  <a:lnTo>
                    <a:pt x="298230" y="361661"/>
                  </a:lnTo>
                  <a:lnTo>
                    <a:pt x="247325" y="356331"/>
                  </a:lnTo>
                  <a:lnTo>
                    <a:pt x="196878" y="350344"/>
                  </a:lnTo>
                  <a:lnTo>
                    <a:pt x="146905" y="343712"/>
                  </a:lnTo>
                  <a:lnTo>
                    <a:pt x="97423" y="336447"/>
                  </a:lnTo>
                  <a:lnTo>
                    <a:pt x="48449" y="328562"/>
                  </a:lnTo>
                  <a:lnTo>
                    <a:pt x="0" y="320070"/>
                  </a:lnTo>
                  <a:lnTo>
                    <a:pt x="42949" y="333727"/>
                  </a:lnTo>
                  <a:lnTo>
                    <a:pt x="86579" y="346847"/>
                  </a:lnTo>
                  <a:lnTo>
                    <a:pt x="130872" y="359418"/>
                  </a:lnTo>
                  <a:lnTo>
                    <a:pt x="175810" y="371432"/>
                  </a:lnTo>
                  <a:lnTo>
                    <a:pt x="221375" y="382880"/>
                  </a:lnTo>
                  <a:lnTo>
                    <a:pt x="267549" y="393751"/>
                  </a:lnTo>
                  <a:lnTo>
                    <a:pt x="314314" y="404036"/>
                  </a:lnTo>
                  <a:lnTo>
                    <a:pt x="361651" y="413726"/>
                  </a:lnTo>
                  <a:lnTo>
                    <a:pt x="409543" y="422812"/>
                  </a:lnTo>
                  <a:lnTo>
                    <a:pt x="457972" y="431284"/>
                  </a:lnTo>
                  <a:lnTo>
                    <a:pt x="506920" y="439132"/>
                  </a:lnTo>
                  <a:lnTo>
                    <a:pt x="556368" y="446348"/>
                  </a:lnTo>
                  <a:lnTo>
                    <a:pt x="606299" y="452921"/>
                  </a:lnTo>
                  <a:lnTo>
                    <a:pt x="656695" y="458842"/>
                  </a:lnTo>
                  <a:lnTo>
                    <a:pt x="707537" y="464102"/>
                  </a:lnTo>
                  <a:lnTo>
                    <a:pt x="758807" y="468691"/>
                  </a:lnTo>
                  <a:lnTo>
                    <a:pt x="810488" y="472600"/>
                  </a:lnTo>
                  <a:lnTo>
                    <a:pt x="862562" y="475820"/>
                  </a:lnTo>
                  <a:lnTo>
                    <a:pt x="915010" y="478341"/>
                  </a:lnTo>
                  <a:lnTo>
                    <a:pt x="967814" y="480153"/>
                  </a:lnTo>
                  <a:lnTo>
                    <a:pt x="1020956" y="481247"/>
                  </a:lnTo>
                  <a:lnTo>
                    <a:pt x="1074419" y="481614"/>
                  </a:lnTo>
                  <a:lnTo>
                    <a:pt x="1136215" y="481132"/>
                  </a:lnTo>
                  <a:lnTo>
                    <a:pt x="1197559" y="479697"/>
                  </a:lnTo>
                  <a:lnTo>
                    <a:pt x="1258426" y="477321"/>
                  </a:lnTo>
                  <a:lnTo>
                    <a:pt x="1318789" y="474017"/>
                  </a:lnTo>
                  <a:lnTo>
                    <a:pt x="1378625" y="469800"/>
                  </a:lnTo>
                  <a:lnTo>
                    <a:pt x="1437907" y="464681"/>
                  </a:lnTo>
                  <a:lnTo>
                    <a:pt x="1496610" y="458675"/>
                  </a:lnTo>
                  <a:lnTo>
                    <a:pt x="1554708" y="451795"/>
                  </a:lnTo>
                  <a:lnTo>
                    <a:pt x="1612176" y="444054"/>
                  </a:lnTo>
                  <a:lnTo>
                    <a:pt x="1668988" y="435465"/>
                  </a:lnTo>
                  <a:lnTo>
                    <a:pt x="1725119" y="426043"/>
                  </a:lnTo>
                  <a:lnTo>
                    <a:pt x="1780543" y="415799"/>
                  </a:lnTo>
                  <a:lnTo>
                    <a:pt x="1835235" y="404747"/>
                  </a:lnTo>
                  <a:lnTo>
                    <a:pt x="1889169" y="392901"/>
                  </a:lnTo>
                  <a:lnTo>
                    <a:pt x="1942320" y="380274"/>
                  </a:lnTo>
                  <a:lnTo>
                    <a:pt x="1994662" y="366879"/>
                  </a:lnTo>
                  <a:lnTo>
                    <a:pt x="2046170" y="352730"/>
                  </a:lnTo>
                  <a:lnTo>
                    <a:pt x="2096818" y="337839"/>
                  </a:lnTo>
                  <a:lnTo>
                    <a:pt x="2146581" y="322221"/>
                  </a:lnTo>
                  <a:lnTo>
                    <a:pt x="2195433" y="305888"/>
                  </a:lnTo>
                  <a:lnTo>
                    <a:pt x="2225039" y="295362"/>
                  </a:lnTo>
                  <a:close/>
                </a:path>
              </a:pathLst>
            </a:custGeom>
            <a:solidFill>
              <a:srgbClr val="CE86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915911" y="4605527"/>
              <a:ext cx="3142615" cy="876300"/>
            </a:xfrm>
            <a:custGeom>
              <a:avLst/>
              <a:gdLst/>
              <a:ahLst/>
              <a:cxnLst/>
              <a:rect l="l" t="t" r="r" b="b"/>
              <a:pathLst>
                <a:path w="3142615" h="876300">
                  <a:moveTo>
                    <a:pt x="3142487" y="810615"/>
                  </a:moveTo>
                  <a:lnTo>
                    <a:pt x="3142487" y="65255"/>
                  </a:lnTo>
                  <a:lnTo>
                    <a:pt x="3137509" y="64580"/>
                  </a:lnTo>
                  <a:lnTo>
                    <a:pt x="3078045" y="57101"/>
                  </a:lnTo>
                  <a:lnTo>
                    <a:pt x="3017319" y="50039"/>
                  </a:lnTo>
                  <a:lnTo>
                    <a:pt x="2955372" y="43403"/>
                  </a:lnTo>
                  <a:lnTo>
                    <a:pt x="2892250" y="37201"/>
                  </a:lnTo>
                  <a:lnTo>
                    <a:pt x="2827996" y="31443"/>
                  </a:lnTo>
                  <a:lnTo>
                    <a:pt x="2762652" y="26137"/>
                  </a:lnTo>
                  <a:lnTo>
                    <a:pt x="2696263" y="21294"/>
                  </a:lnTo>
                  <a:lnTo>
                    <a:pt x="2628873" y="16922"/>
                  </a:lnTo>
                  <a:lnTo>
                    <a:pt x="2560525" y="13030"/>
                  </a:lnTo>
                  <a:lnTo>
                    <a:pt x="2491262" y="9628"/>
                  </a:lnTo>
                  <a:lnTo>
                    <a:pt x="2421128" y="6724"/>
                  </a:lnTo>
                  <a:lnTo>
                    <a:pt x="2350168" y="4327"/>
                  </a:lnTo>
                  <a:lnTo>
                    <a:pt x="2278423" y="2448"/>
                  </a:lnTo>
                  <a:lnTo>
                    <a:pt x="2205939" y="1094"/>
                  </a:lnTo>
                  <a:lnTo>
                    <a:pt x="2132757" y="275"/>
                  </a:lnTo>
                  <a:lnTo>
                    <a:pt x="2058923" y="0"/>
                  </a:lnTo>
                  <a:lnTo>
                    <a:pt x="1985089" y="275"/>
                  </a:lnTo>
                  <a:lnTo>
                    <a:pt x="1911908" y="1094"/>
                  </a:lnTo>
                  <a:lnTo>
                    <a:pt x="1839424" y="2448"/>
                  </a:lnTo>
                  <a:lnTo>
                    <a:pt x="1767679" y="4327"/>
                  </a:lnTo>
                  <a:lnTo>
                    <a:pt x="1696718" y="6724"/>
                  </a:lnTo>
                  <a:lnTo>
                    <a:pt x="1626585" y="9628"/>
                  </a:lnTo>
                  <a:lnTo>
                    <a:pt x="1557322" y="13030"/>
                  </a:lnTo>
                  <a:lnTo>
                    <a:pt x="1488974" y="16922"/>
                  </a:lnTo>
                  <a:lnTo>
                    <a:pt x="1421583" y="21294"/>
                  </a:lnTo>
                  <a:lnTo>
                    <a:pt x="1355195" y="26137"/>
                  </a:lnTo>
                  <a:lnTo>
                    <a:pt x="1289851" y="31443"/>
                  </a:lnTo>
                  <a:lnTo>
                    <a:pt x="1225597" y="37201"/>
                  </a:lnTo>
                  <a:lnTo>
                    <a:pt x="1162474" y="43403"/>
                  </a:lnTo>
                  <a:lnTo>
                    <a:pt x="1100528" y="50039"/>
                  </a:lnTo>
                  <a:lnTo>
                    <a:pt x="1039801" y="57101"/>
                  </a:lnTo>
                  <a:lnTo>
                    <a:pt x="980338" y="64580"/>
                  </a:lnTo>
                  <a:lnTo>
                    <a:pt x="922181" y="72466"/>
                  </a:lnTo>
                  <a:lnTo>
                    <a:pt x="865374" y="80750"/>
                  </a:lnTo>
                  <a:lnTo>
                    <a:pt x="809962" y="89423"/>
                  </a:lnTo>
                  <a:lnTo>
                    <a:pt x="755987" y="98476"/>
                  </a:lnTo>
                  <a:lnTo>
                    <a:pt x="703493" y="107901"/>
                  </a:lnTo>
                  <a:lnTo>
                    <a:pt x="652523" y="117686"/>
                  </a:lnTo>
                  <a:lnTo>
                    <a:pt x="603122" y="127825"/>
                  </a:lnTo>
                  <a:lnTo>
                    <a:pt x="555333" y="138307"/>
                  </a:lnTo>
                  <a:lnTo>
                    <a:pt x="509200" y="149124"/>
                  </a:lnTo>
                  <a:lnTo>
                    <a:pt x="464765" y="160265"/>
                  </a:lnTo>
                  <a:lnTo>
                    <a:pt x="422073" y="171724"/>
                  </a:lnTo>
                  <a:lnTo>
                    <a:pt x="381167" y="183489"/>
                  </a:lnTo>
                  <a:lnTo>
                    <a:pt x="342091" y="195552"/>
                  </a:lnTo>
                  <a:lnTo>
                    <a:pt x="304889" y="207904"/>
                  </a:lnTo>
                  <a:lnTo>
                    <a:pt x="236278" y="233438"/>
                  </a:lnTo>
                  <a:lnTo>
                    <a:pt x="175684" y="260019"/>
                  </a:lnTo>
                  <a:lnTo>
                    <a:pt x="123456" y="287572"/>
                  </a:lnTo>
                  <a:lnTo>
                    <a:pt x="79941" y="316026"/>
                  </a:lnTo>
                  <a:lnTo>
                    <a:pt x="45490" y="345308"/>
                  </a:lnTo>
                  <a:lnTo>
                    <a:pt x="20450" y="375344"/>
                  </a:lnTo>
                  <a:lnTo>
                    <a:pt x="1299" y="421653"/>
                  </a:lnTo>
                  <a:lnTo>
                    <a:pt x="0" y="437387"/>
                  </a:lnTo>
                  <a:lnTo>
                    <a:pt x="1299" y="453124"/>
                  </a:lnTo>
                  <a:lnTo>
                    <a:pt x="20450" y="499464"/>
                  </a:lnTo>
                  <a:lnTo>
                    <a:pt x="45490" y="529538"/>
                  </a:lnTo>
                  <a:lnTo>
                    <a:pt x="79941" y="558871"/>
                  </a:lnTo>
                  <a:lnTo>
                    <a:pt x="123456" y="587388"/>
                  </a:lnTo>
                  <a:lnTo>
                    <a:pt x="175684" y="615013"/>
                  </a:lnTo>
                  <a:lnTo>
                    <a:pt x="236278" y="641674"/>
                  </a:lnTo>
                  <a:lnTo>
                    <a:pt x="304889" y="667296"/>
                  </a:lnTo>
                  <a:lnTo>
                    <a:pt x="342091" y="679694"/>
                  </a:lnTo>
                  <a:lnTo>
                    <a:pt x="381167" y="691804"/>
                  </a:lnTo>
                  <a:lnTo>
                    <a:pt x="422073" y="703617"/>
                  </a:lnTo>
                  <a:lnTo>
                    <a:pt x="464765" y="715123"/>
                  </a:lnTo>
                  <a:lnTo>
                    <a:pt x="509200" y="726314"/>
                  </a:lnTo>
                  <a:lnTo>
                    <a:pt x="555333" y="737180"/>
                  </a:lnTo>
                  <a:lnTo>
                    <a:pt x="603122" y="747712"/>
                  </a:lnTo>
                  <a:lnTo>
                    <a:pt x="652523" y="757900"/>
                  </a:lnTo>
                  <a:lnTo>
                    <a:pt x="703493" y="767736"/>
                  </a:lnTo>
                  <a:lnTo>
                    <a:pt x="755987" y="777209"/>
                  </a:lnTo>
                  <a:lnTo>
                    <a:pt x="809962" y="786311"/>
                  </a:lnTo>
                  <a:lnTo>
                    <a:pt x="865374" y="795032"/>
                  </a:lnTo>
                  <a:lnTo>
                    <a:pt x="922181" y="803363"/>
                  </a:lnTo>
                  <a:lnTo>
                    <a:pt x="980338" y="811294"/>
                  </a:lnTo>
                  <a:lnTo>
                    <a:pt x="1039801" y="818817"/>
                  </a:lnTo>
                  <a:lnTo>
                    <a:pt x="1100528" y="825922"/>
                  </a:lnTo>
                  <a:lnTo>
                    <a:pt x="1162474" y="832600"/>
                  </a:lnTo>
                  <a:lnTo>
                    <a:pt x="1225597" y="838841"/>
                  </a:lnTo>
                  <a:lnTo>
                    <a:pt x="1289851" y="844637"/>
                  </a:lnTo>
                  <a:lnTo>
                    <a:pt x="1355195" y="849977"/>
                  </a:lnTo>
                  <a:lnTo>
                    <a:pt x="1421583" y="854853"/>
                  </a:lnTo>
                  <a:lnTo>
                    <a:pt x="1488974" y="859255"/>
                  </a:lnTo>
                  <a:lnTo>
                    <a:pt x="1557322" y="863173"/>
                  </a:lnTo>
                  <a:lnTo>
                    <a:pt x="1626585" y="866600"/>
                  </a:lnTo>
                  <a:lnTo>
                    <a:pt x="1696718" y="869525"/>
                  </a:lnTo>
                  <a:lnTo>
                    <a:pt x="1767679" y="871939"/>
                  </a:lnTo>
                  <a:lnTo>
                    <a:pt x="1839424" y="873833"/>
                  </a:lnTo>
                  <a:lnTo>
                    <a:pt x="1911908" y="875197"/>
                  </a:lnTo>
                  <a:lnTo>
                    <a:pt x="1985089" y="876022"/>
                  </a:lnTo>
                  <a:lnTo>
                    <a:pt x="2058923" y="876299"/>
                  </a:lnTo>
                  <a:lnTo>
                    <a:pt x="2132757" y="876022"/>
                  </a:lnTo>
                  <a:lnTo>
                    <a:pt x="2205939" y="875197"/>
                  </a:lnTo>
                  <a:lnTo>
                    <a:pt x="2278423" y="873833"/>
                  </a:lnTo>
                  <a:lnTo>
                    <a:pt x="2350168" y="871939"/>
                  </a:lnTo>
                  <a:lnTo>
                    <a:pt x="2421128" y="869525"/>
                  </a:lnTo>
                  <a:lnTo>
                    <a:pt x="2491262" y="866600"/>
                  </a:lnTo>
                  <a:lnTo>
                    <a:pt x="2560525" y="863173"/>
                  </a:lnTo>
                  <a:lnTo>
                    <a:pt x="2628873" y="859255"/>
                  </a:lnTo>
                  <a:lnTo>
                    <a:pt x="2696263" y="854853"/>
                  </a:lnTo>
                  <a:lnTo>
                    <a:pt x="2762652" y="849977"/>
                  </a:lnTo>
                  <a:lnTo>
                    <a:pt x="2827996" y="844637"/>
                  </a:lnTo>
                  <a:lnTo>
                    <a:pt x="2892250" y="838841"/>
                  </a:lnTo>
                  <a:lnTo>
                    <a:pt x="2955372" y="832600"/>
                  </a:lnTo>
                  <a:lnTo>
                    <a:pt x="3017319" y="825922"/>
                  </a:lnTo>
                  <a:lnTo>
                    <a:pt x="3078045" y="818817"/>
                  </a:lnTo>
                  <a:lnTo>
                    <a:pt x="3137509" y="811294"/>
                  </a:lnTo>
                  <a:lnTo>
                    <a:pt x="3142487" y="810615"/>
                  </a:lnTo>
                  <a:close/>
                </a:path>
              </a:pathLst>
            </a:custGeom>
            <a:solidFill>
              <a:srgbClr val="F8D7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4068" y="4753355"/>
              <a:ext cx="589787" cy="26974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7803" y="4485131"/>
              <a:ext cx="252983" cy="175259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336280" y="4485131"/>
              <a:ext cx="256540" cy="129539"/>
            </a:xfrm>
            <a:custGeom>
              <a:avLst/>
              <a:gdLst/>
              <a:ahLst/>
              <a:cxnLst/>
              <a:rect l="l" t="t" r="r" b="b"/>
              <a:pathLst>
                <a:path w="256540" h="129539">
                  <a:moveTo>
                    <a:pt x="256031" y="114299"/>
                  </a:moveTo>
                  <a:lnTo>
                    <a:pt x="239244" y="64936"/>
                  </a:lnTo>
                  <a:lnTo>
                    <a:pt x="207454" y="29146"/>
                  </a:lnTo>
                  <a:lnTo>
                    <a:pt x="167949" y="7358"/>
                  </a:lnTo>
                  <a:lnTo>
                    <a:pt x="128015" y="0"/>
                  </a:lnTo>
                  <a:lnTo>
                    <a:pt x="88082" y="6476"/>
                  </a:lnTo>
                  <a:lnTo>
                    <a:pt x="48577" y="27812"/>
                  </a:lnTo>
                  <a:lnTo>
                    <a:pt x="16787" y="63436"/>
                  </a:lnTo>
                  <a:lnTo>
                    <a:pt x="0" y="112775"/>
                  </a:lnTo>
                  <a:lnTo>
                    <a:pt x="30051" y="120324"/>
                  </a:lnTo>
                  <a:lnTo>
                    <a:pt x="60959" y="125158"/>
                  </a:lnTo>
                  <a:lnTo>
                    <a:pt x="93011" y="127992"/>
                  </a:lnTo>
                  <a:lnTo>
                    <a:pt x="126491" y="129539"/>
                  </a:lnTo>
                  <a:lnTo>
                    <a:pt x="160877" y="128873"/>
                  </a:lnTo>
                  <a:lnTo>
                    <a:pt x="193547" y="126491"/>
                  </a:lnTo>
                  <a:lnTo>
                    <a:pt x="225075" y="121824"/>
                  </a:lnTo>
                  <a:lnTo>
                    <a:pt x="256031" y="114299"/>
                  </a:lnTo>
                  <a:close/>
                </a:path>
              </a:pathLst>
            </a:custGeom>
            <a:solidFill>
              <a:srgbClr val="9092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5423" y="4485131"/>
              <a:ext cx="230123" cy="8229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308847" y="3797807"/>
              <a:ext cx="315595" cy="739140"/>
            </a:xfrm>
            <a:custGeom>
              <a:avLst/>
              <a:gdLst/>
              <a:ahLst/>
              <a:cxnLst/>
              <a:rect l="l" t="t" r="r" b="b"/>
              <a:pathLst>
                <a:path w="315595" h="739139">
                  <a:moveTo>
                    <a:pt x="315467" y="406907"/>
                  </a:moveTo>
                  <a:lnTo>
                    <a:pt x="291822" y="223099"/>
                  </a:lnTo>
                  <a:lnTo>
                    <a:pt x="238315" y="96583"/>
                  </a:lnTo>
                  <a:lnTo>
                    <a:pt x="184523" y="23502"/>
                  </a:lnTo>
                  <a:lnTo>
                    <a:pt x="160019" y="0"/>
                  </a:lnTo>
                  <a:lnTo>
                    <a:pt x="69222" y="74056"/>
                  </a:lnTo>
                  <a:lnTo>
                    <a:pt x="22288" y="140969"/>
                  </a:lnTo>
                  <a:lnTo>
                    <a:pt x="4214" y="238744"/>
                  </a:lnTo>
                  <a:lnTo>
                    <a:pt x="0" y="405383"/>
                  </a:lnTo>
                  <a:lnTo>
                    <a:pt x="1446" y="479770"/>
                  </a:lnTo>
                  <a:lnTo>
                    <a:pt x="5475" y="544801"/>
                  </a:lnTo>
                  <a:lnTo>
                    <a:pt x="11620" y="601027"/>
                  </a:lnTo>
                  <a:lnTo>
                    <a:pt x="19416" y="648998"/>
                  </a:lnTo>
                  <a:lnTo>
                    <a:pt x="28398" y="689264"/>
                  </a:lnTo>
                  <a:lnTo>
                    <a:pt x="61150" y="729495"/>
                  </a:lnTo>
                  <a:lnTo>
                    <a:pt x="120395" y="738020"/>
                  </a:lnTo>
                  <a:lnTo>
                    <a:pt x="155447" y="739139"/>
                  </a:lnTo>
                  <a:lnTo>
                    <a:pt x="190499" y="738258"/>
                  </a:lnTo>
                  <a:lnTo>
                    <a:pt x="249745" y="730781"/>
                  </a:lnTo>
                  <a:lnTo>
                    <a:pt x="282730" y="690788"/>
                  </a:lnTo>
                  <a:lnTo>
                    <a:pt x="292325" y="650522"/>
                  </a:lnTo>
                  <a:lnTo>
                    <a:pt x="300989" y="602551"/>
                  </a:lnTo>
                  <a:lnTo>
                    <a:pt x="308130" y="546325"/>
                  </a:lnTo>
                  <a:lnTo>
                    <a:pt x="313153" y="481294"/>
                  </a:lnTo>
                  <a:lnTo>
                    <a:pt x="315467" y="406907"/>
                  </a:lnTo>
                  <a:close/>
                </a:path>
              </a:pathLst>
            </a:custGeom>
            <a:solidFill>
              <a:srgbClr val="CFD1D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0" y="3797807"/>
              <a:ext cx="166115" cy="10820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308847" y="4091939"/>
              <a:ext cx="315595" cy="242570"/>
            </a:xfrm>
            <a:custGeom>
              <a:avLst/>
              <a:gdLst/>
              <a:ahLst/>
              <a:cxnLst/>
              <a:rect l="l" t="t" r="r" b="b"/>
              <a:pathLst>
                <a:path w="315595" h="242570">
                  <a:moveTo>
                    <a:pt x="315467" y="109727"/>
                  </a:moveTo>
                  <a:lnTo>
                    <a:pt x="314920" y="80819"/>
                  </a:lnTo>
                  <a:lnTo>
                    <a:pt x="313372" y="53339"/>
                  </a:lnTo>
                  <a:lnTo>
                    <a:pt x="310967" y="27003"/>
                  </a:lnTo>
                  <a:lnTo>
                    <a:pt x="307847" y="1523"/>
                  </a:lnTo>
                  <a:lnTo>
                    <a:pt x="271867" y="8405"/>
                  </a:lnTo>
                  <a:lnTo>
                    <a:pt x="234886" y="13144"/>
                  </a:lnTo>
                  <a:lnTo>
                    <a:pt x="197048" y="15882"/>
                  </a:lnTo>
                  <a:lnTo>
                    <a:pt x="158495" y="16763"/>
                  </a:lnTo>
                  <a:lnTo>
                    <a:pt x="119086" y="15644"/>
                  </a:lnTo>
                  <a:lnTo>
                    <a:pt x="80962" y="12382"/>
                  </a:lnTo>
                  <a:lnTo>
                    <a:pt x="44267" y="7119"/>
                  </a:lnTo>
                  <a:lnTo>
                    <a:pt x="9143" y="0"/>
                  </a:lnTo>
                  <a:lnTo>
                    <a:pt x="5143" y="24812"/>
                  </a:lnTo>
                  <a:lnTo>
                    <a:pt x="2285" y="51053"/>
                  </a:lnTo>
                  <a:lnTo>
                    <a:pt x="571" y="78438"/>
                  </a:lnTo>
                  <a:lnTo>
                    <a:pt x="0" y="106679"/>
                  </a:lnTo>
                  <a:lnTo>
                    <a:pt x="261" y="138731"/>
                  </a:lnTo>
                  <a:lnTo>
                    <a:pt x="1928" y="197119"/>
                  </a:lnTo>
                  <a:lnTo>
                    <a:pt x="39314" y="232028"/>
                  </a:lnTo>
                  <a:lnTo>
                    <a:pt x="77152" y="237743"/>
                  </a:lnTo>
                  <a:lnTo>
                    <a:pt x="116419" y="241172"/>
                  </a:lnTo>
                  <a:lnTo>
                    <a:pt x="156971" y="242315"/>
                  </a:lnTo>
                  <a:lnTo>
                    <a:pt x="196643" y="241434"/>
                  </a:lnTo>
                  <a:lnTo>
                    <a:pt x="235457" y="238696"/>
                  </a:lnTo>
                  <a:lnTo>
                    <a:pt x="309371" y="227075"/>
                  </a:lnTo>
                  <a:lnTo>
                    <a:pt x="312991" y="171259"/>
                  </a:lnTo>
                  <a:lnTo>
                    <a:pt x="314301" y="141136"/>
                  </a:lnTo>
                  <a:lnTo>
                    <a:pt x="315467" y="109727"/>
                  </a:lnTo>
                  <a:close/>
                </a:path>
              </a:pathLst>
            </a:custGeom>
            <a:solidFill>
              <a:srgbClr val="E6E6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5152" y="3793235"/>
              <a:ext cx="170687" cy="74828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351520" y="3918204"/>
              <a:ext cx="233679" cy="376555"/>
            </a:xfrm>
            <a:custGeom>
              <a:avLst/>
              <a:gdLst/>
              <a:ahLst/>
              <a:cxnLst/>
              <a:rect l="l" t="t" r="r" b="b"/>
              <a:pathLst>
                <a:path w="233679" h="376554">
                  <a:moveTo>
                    <a:pt x="111252" y="73152"/>
                  </a:moveTo>
                  <a:lnTo>
                    <a:pt x="111252" y="70104"/>
                  </a:lnTo>
                  <a:lnTo>
                    <a:pt x="109728" y="68580"/>
                  </a:lnTo>
                  <a:lnTo>
                    <a:pt x="105156" y="68580"/>
                  </a:lnTo>
                  <a:lnTo>
                    <a:pt x="103632" y="70104"/>
                  </a:lnTo>
                  <a:lnTo>
                    <a:pt x="103632" y="73152"/>
                  </a:lnTo>
                  <a:lnTo>
                    <a:pt x="105156" y="74676"/>
                  </a:lnTo>
                  <a:lnTo>
                    <a:pt x="109728" y="74676"/>
                  </a:lnTo>
                  <a:lnTo>
                    <a:pt x="111252" y="73152"/>
                  </a:lnTo>
                  <a:close/>
                </a:path>
                <a:path w="233679" h="376554">
                  <a:moveTo>
                    <a:pt x="111252" y="6096"/>
                  </a:moveTo>
                  <a:lnTo>
                    <a:pt x="111252" y="1524"/>
                  </a:lnTo>
                  <a:lnTo>
                    <a:pt x="109728" y="0"/>
                  </a:lnTo>
                  <a:lnTo>
                    <a:pt x="106680" y="0"/>
                  </a:lnTo>
                  <a:lnTo>
                    <a:pt x="105156" y="1524"/>
                  </a:lnTo>
                  <a:lnTo>
                    <a:pt x="105156" y="6096"/>
                  </a:lnTo>
                  <a:lnTo>
                    <a:pt x="106680" y="7620"/>
                  </a:lnTo>
                  <a:lnTo>
                    <a:pt x="109728" y="7620"/>
                  </a:lnTo>
                  <a:lnTo>
                    <a:pt x="111252" y="6096"/>
                  </a:lnTo>
                  <a:close/>
                </a:path>
                <a:path w="233679" h="376554">
                  <a:moveTo>
                    <a:pt x="233172" y="196596"/>
                  </a:moveTo>
                  <a:lnTo>
                    <a:pt x="233172" y="192024"/>
                  </a:lnTo>
                  <a:lnTo>
                    <a:pt x="231648" y="190500"/>
                  </a:lnTo>
                  <a:lnTo>
                    <a:pt x="227076" y="190500"/>
                  </a:lnTo>
                  <a:lnTo>
                    <a:pt x="225552" y="192024"/>
                  </a:lnTo>
                  <a:lnTo>
                    <a:pt x="225552" y="196596"/>
                  </a:lnTo>
                  <a:lnTo>
                    <a:pt x="227076" y="198120"/>
                  </a:lnTo>
                  <a:lnTo>
                    <a:pt x="231648" y="198120"/>
                  </a:lnTo>
                  <a:lnTo>
                    <a:pt x="233172" y="196596"/>
                  </a:lnTo>
                  <a:close/>
                </a:path>
                <a:path w="233679" h="376554">
                  <a:moveTo>
                    <a:pt x="109728" y="278892"/>
                  </a:moveTo>
                  <a:lnTo>
                    <a:pt x="109728" y="274320"/>
                  </a:lnTo>
                  <a:lnTo>
                    <a:pt x="108204" y="272796"/>
                  </a:lnTo>
                  <a:lnTo>
                    <a:pt x="105156" y="272796"/>
                  </a:lnTo>
                  <a:lnTo>
                    <a:pt x="102108" y="274320"/>
                  </a:lnTo>
                  <a:lnTo>
                    <a:pt x="102108" y="278892"/>
                  </a:lnTo>
                  <a:lnTo>
                    <a:pt x="103632" y="280416"/>
                  </a:lnTo>
                  <a:lnTo>
                    <a:pt x="108204" y="280416"/>
                  </a:lnTo>
                  <a:lnTo>
                    <a:pt x="109728" y="278892"/>
                  </a:lnTo>
                  <a:close/>
                </a:path>
                <a:path w="233679" h="376554">
                  <a:moveTo>
                    <a:pt x="109728" y="374904"/>
                  </a:moveTo>
                  <a:lnTo>
                    <a:pt x="109728" y="370332"/>
                  </a:lnTo>
                  <a:lnTo>
                    <a:pt x="108204" y="368808"/>
                  </a:lnTo>
                  <a:lnTo>
                    <a:pt x="103632" y="368808"/>
                  </a:lnTo>
                  <a:lnTo>
                    <a:pt x="102108" y="370332"/>
                  </a:lnTo>
                  <a:lnTo>
                    <a:pt x="102108" y="373380"/>
                  </a:lnTo>
                  <a:lnTo>
                    <a:pt x="103632" y="376428"/>
                  </a:lnTo>
                  <a:lnTo>
                    <a:pt x="108204" y="376428"/>
                  </a:lnTo>
                  <a:lnTo>
                    <a:pt x="109728" y="374904"/>
                  </a:lnTo>
                  <a:close/>
                </a:path>
                <a:path w="233679" h="376554">
                  <a:moveTo>
                    <a:pt x="6096" y="195072"/>
                  </a:moveTo>
                  <a:lnTo>
                    <a:pt x="6096" y="190500"/>
                  </a:lnTo>
                  <a:lnTo>
                    <a:pt x="4572" y="188976"/>
                  </a:lnTo>
                  <a:lnTo>
                    <a:pt x="1524" y="188976"/>
                  </a:lnTo>
                  <a:lnTo>
                    <a:pt x="0" y="190500"/>
                  </a:lnTo>
                  <a:lnTo>
                    <a:pt x="0" y="195072"/>
                  </a:lnTo>
                  <a:lnTo>
                    <a:pt x="1524" y="196596"/>
                  </a:lnTo>
                  <a:lnTo>
                    <a:pt x="4572" y="196596"/>
                  </a:lnTo>
                  <a:lnTo>
                    <a:pt x="6096" y="195072"/>
                  </a:lnTo>
                  <a:close/>
                </a:path>
              </a:pathLst>
            </a:custGeom>
            <a:solidFill>
              <a:srgbClr val="B9B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330184" y="4332732"/>
              <a:ext cx="259079" cy="20320"/>
            </a:xfrm>
            <a:custGeom>
              <a:avLst/>
              <a:gdLst/>
              <a:ahLst/>
              <a:cxnLst/>
              <a:rect l="l" t="t" r="r" b="b"/>
              <a:pathLst>
                <a:path w="259079" h="20320">
                  <a:moveTo>
                    <a:pt x="181356" y="18288"/>
                  </a:moveTo>
                  <a:lnTo>
                    <a:pt x="181356" y="15240"/>
                  </a:lnTo>
                  <a:lnTo>
                    <a:pt x="179832" y="13716"/>
                  </a:lnTo>
                  <a:lnTo>
                    <a:pt x="176784" y="13716"/>
                  </a:lnTo>
                  <a:lnTo>
                    <a:pt x="175260" y="15240"/>
                  </a:lnTo>
                  <a:lnTo>
                    <a:pt x="175260" y="18288"/>
                  </a:lnTo>
                  <a:lnTo>
                    <a:pt x="176784" y="19812"/>
                  </a:lnTo>
                  <a:lnTo>
                    <a:pt x="179832" y="19812"/>
                  </a:lnTo>
                  <a:lnTo>
                    <a:pt x="181356" y="18288"/>
                  </a:lnTo>
                  <a:close/>
                </a:path>
                <a:path w="259079" h="20320">
                  <a:moveTo>
                    <a:pt x="89916" y="18288"/>
                  </a:moveTo>
                  <a:lnTo>
                    <a:pt x="89916" y="13716"/>
                  </a:lnTo>
                  <a:lnTo>
                    <a:pt x="88392" y="12192"/>
                  </a:lnTo>
                  <a:lnTo>
                    <a:pt x="83820" y="12192"/>
                  </a:lnTo>
                  <a:lnTo>
                    <a:pt x="82296" y="13716"/>
                  </a:lnTo>
                  <a:lnTo>
                    <a:pt x="82296" y="18288"/>
                  </a:lnTo>
                  <a:lnTo>
                    <a:pt x="83820" y="19812"/>
                  </a:lnTo>
                  <a:lnTo>
                    <a:pt x="88392" y="19812"/>
                  </a:lnTo>
                  <a:lnTo>
                    <a:pt x="89916" y="18288"/>
                  </a:lnTo>
                  <a:close/>
                </a:path>
                <a:path w="259079" h="20320">
                  <a:moveTo>
                    <a:pt x="259080" y="9144"/>
                  </a:moveTo>
                  <a:lnTo>
                    <a:pt x="259080" y="6096"/>
                  </a:lnTo>
                  <a:lnTo>
                    <a:pt x="257556" y="4572"/>
                  </a:lnTo>
                  <a:lnTo>
                    <a:pt x="252984" y="4572"/>
                  </a:lnTo>
                  <a:lnTo>
                    <a:pt x="251460" y="6096"/>
                  </a:lnTo>
                  <a:lnTo>
                    <a:pt x="251460" y="9144"/>
                  </a:lnTo>
                  <a:lnTo>
                    <a:pt x="252984" y="10668"/>
                  </a:lnTo>
                  <a:lnTo>
                    <a:pt x="257556" y="10668"/>
                  </a:lnTo>
                  <a:lnTo>
                    <a:pt x="259080" y="9144"/>
                  </a:lnTo>
                  <a:close/>
                </a:path>
                <a:path w="259079" h="20320">
                  <a:moveTo>
                    <a:pt x="7620" y="4572"/>
                  </a:moveTo>
                  <a:lnTo>
                    <a:pt x="7620" y="1524"/>
                  </a:lnTo>
                  <a:lnTo>
                    <a:pt x="6096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4572"/>
                  </a:lnTo>
                  <a:lnTo>
                    <a:pt x="1524" y="6096"/>
                  </a:lnTo>
                  <a:lnTo>
                    <a:pt x="6096" y="6096"/>
                  </a:lnTo>
                  <a:lnTo>
                    <a:pt x="7620" y="4572"/>
                  </a:lnTo>
                  <a:close/>
                </a:path>
              </a:pathLst>
            </a:custGeom>
            <a:solidFill>
              <a:srgbClr val="A4A7A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03336" y="4029455"/>
              <a:ext cx="121919" cy="12039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397240" y="4012691"/>
              <a:ext cx="139065" cy="158750"/>
            </a:xfrm>
            <a:custGeom>
              <a:avLst/>
              <a:gdLst/>
              <a:ahLst/>
              <a:cxnLst/>
              <a:rect l="l" t="t" r="r" b="b"/>
              <a:pathLst>
                <a:path w="139065" h="158750">
                  <a:moveTo>
                    <a:pt x="7620" y="111252"/>
                  </a:moveTo>
                  <a:lnTo>
                    <a:pt x="6096" y="109728"/>
                  </a:lnTo>
                  <a:lnTo>
                    <a:pt x="4572" y="109728"/>
                  </a:lnTo>
                  <a:lnTo>
                    <a:pt x="3048" y="111252"/>
                  </a:lnTo>
                  <a:lnTo>
                    <a:pt x="1524" y="111252"/>
                  </a:lnTo>
                  <a:lnTo>
                    <a:pt x="0" y="114300"/>
                  </a:lnTo>
                  <a:lnTo>
                    <a:pt x="3048" y="117348"/>
                  </a:lnTo>
                  <a:lnTo>
                    <a:pt x="4572" y="117348"/>
                  </a:lnTo>
                  <a:lnTo>
                    <a:pt x="6096" y="115824"/>
                  </a:lnTo>
                  <a:lnTo>
                    <a:pt x="7620" y="115824"/>
                  </a:lnTo>
                  <a:lnTo>
                    <a:pt x="7620" y="111252"/>
                  </a:lnTo>
                  <a:close/>
                </a:path>
                <a:path w="139065" h="158750">
                  <a:moveTo>
                    <a:pt x="7620" y="38100"/>
                  </a:moveTo>
                  <a:lnTo>
                    <a:pt x="6096" y="38100"/>
                  </a:lnTo>
                  <a:lnTo>
                    <a:pt x="4572" y="36576"/>
                  </a:lnTo>
                  <a:lnTo>
                    <a:pt x="3048" y="36576"/>
                  </a:lnTo>
                  <a:lnTo>
                    <a:pt x="0" y="39624"/>
                  </a:lnTo>
                  <a:lnTo>
                    <a:pt x="1524" y="42672"/>
                  </a:lnTo>
                  <a:lnTo>
                    <a:pt x="3048" y="42672"/>
                  </a:lnTo>
                  <a:lnTo>
                    <a:pt x="4572" y="44196"/>
                  </a:lnTo>
                  <a:lnTo>
                    <a:pt x="6096" y="44196"/>
                  </a:lnTo>
                  <a:lnTo>
                    <a:pt x="7620" y="42672"/>
                  </a:lnTo>
                  <a:lnTo>
                    <a:pt x="7620" y="38100"/>
                  </a:lnTo>
                  <a:close/>
                </a:path>
                <a:path w="139065" h="158750">
                  <a:moveTo>
                    <a:pt x="70104" y="153924"/>
                  </a:moveTo>
                  <a:lnTo>
                    <a:pt x="68580" y="152400"/>
                  </a:lnTo>
                  <a:lnTo>
                    <a:pt x="65532" y="152400"/>
                  </a:lnTo>
                  <a:lnTo>
                    <a:pt x="64008" y="153924"/>
                  </a:lnTo>
                  <a:lnTo>
                    <a:pt x="64008" y="155448"/>
                  </a:lnTo>
                  <a:lnTo>
                    <a:pt x="64008" y="156972"/>
                  </a:lnTo>
                  <a:lnTo>
                    <a:pt x="65532" y="158496"/>
                  </a:lnTo>
                  <a:lnTo>
                    <a:pt x="68580" y="158496"/>
                  </a:lnTo>
                  <a:lnTo>
                    <a:pt x="70104" y="156972"/>
                  </a:lnTo>
                  <a:lnTo>
                    <a:pt x="70104" y="153924"/>
                  </a:lnTo>
                  <a:close/>
                </a:path>
                <a:path w="139065" h="158750">
                  <a:moveTo>
                    <a:pt x="70104" y="1524"/>
                  </a:moveTo>
                  <a:lnTo>
                    <a:pt x="68580" y="0"/>
                  </a:lnTo>
                  <a:lnTo>
                    <a:pt x="65532" y="0"/>
                  </a:lnTo>
                  <a:lnTo>
                    <a:pt x="64008" y="1524"/>
                  </a:lnTo>
                  <a:lnTo>
                    <a:pt x="64008" y="6096"/>
                  </a:lnTo>
                  <a:lnTo>
                    <a:pt x="65532" y="7620"/>
                  </a:lnTo>
                  <a:lnTo>
                    <a:pt x="68580" y="7620"/>
                  </a:lnTo>
                  <a:lnTo>
                    <a:pt x="70104" y="6096"/>
                  </a:lnTo>
                  <a:lnTo>
                    <a:pt x="70104" y="3048"/>
                  </a:lnTo>
                  <a:lnTo>
                    <a:pt x="70104" y="1524"/>
                  </a:lnTo>
                  <a:close/>
                </a:path>
                <a:path w="139065" h="158750">
                  <a:moveTo>
                    <a:pt x="138684" y="111252"/>
                  </a:moveTo>
                  <a:lnTo>
                    <a:pt x="137160" y="111252"/>
                  </a:lnTo>
                  <a:lnTo>
                    <a:pt x="135636" y="109728"/>
                  </a:lnTo>
                  <a:lnTo>
                    <a:pt x="134112" y="109728"/>
                  </a:lnTo>
                  <a:lnTo>
                    <a:pt x="131064" y="112776"/>
                  </a:lnTo>
                  <a:lnTo>
                    <a:pt x="132588" y="115824"/>
                  </a:lnTo>
                  <a:lnTo>
                    <a:pt x="134112" y="115824"/>
                  </a:lnTo>
                  <a:lnTo>
                    <a:pt x="135636" y="117348"/>
                  </a:lnTo>
                  <a:lnTo>
                    <a:pt x="137160" y="117348"/>
                  </a:lnTo>
                  <a:lnTo>
                    <a:pt x="138684" y="115824"/>
                  </a:lnTo>
                  <a:lnTo>
                    <a:pt x="138684" y="111252"/>
                  </a:lnTo>
                  <a:close/>
                </a:path>
                <a:path w="139065" h="158750">
                  <a:moveTo>
                    <a:pt x="138684" y="38100"/>
                  </a:moveTo>
                  <a:lnTo>
                    <a:pt x="137160" y="36576"/>
                  </a:lnTo>
                  <a:lnTo>
                    <a:pt x="135636" y="36576"/>
                  </a:lnTo>
                  <a:lnTo>
                    <a:pt x="134112" y="38100"/>
                  </a:lnTo>
                  <a:lnTo>
                    <a:pt x="132588" y="38100"/>
                  </a:lnTo>
                  <a:lnTo>
                    <a:pt x="131064" y="39624"/>
                  </a:lnTo>
                  <a:lnTo>
                    <a:pt x="132588" y="41148"/>
                  </a:lnTo>
                  <a:lnTo>
                    <a:pt x="134112" y="44196"/>
                  </a:lnTo>
                  <a:lnTo>
                    <a:pt x="135636" y="44196"/>
                  </a:lnTo>
                  <a:lnTo>
                    <a:pt x="137160" y="42672"/>
                  </a:lnTo>
                  <a:lnTo>
                    <a:pt x="138684" y="42672"/>
                  </a:lnTo>
                  <a:lnTo>
                    <a:pt x="138684" y="38100"/>
                  </a:lnTo>
                  <a:close/>
                </a:path>
              </a:pathLst>
            </a:custGeom>
            <a:solidFill>
              <a:srgbClr val="7F7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168157" y="4306823"/>
              <a:ext cx="582930" cy="554990"/>
            </a:xfrm>
            <a:custGeom>
              <a:avLst/>
              <a:gdLst/>
              <a:ahLst/>
              <a:cxnLst/>
              <a:rect l="l" t="t" r="r" b="b"/>
              <a:pathLst>
                <a:path w="582929" h="554989">
                  <a:moveTo>
                    <a:pt x="155930" y="137172"/>
                  </a:moveTo>
                  <a:lnTo>
                    <a:pt x="150761" y="109169"/>
                  </a:lnTo>
                  <a:lnTo>
                    <a:pt x="146596" y="77736"/>
                  </a:lnTo>
                  <a:lnTo>
                    <a:pt x="143281" y="42875"/>
                  </a:lnTo>
                  <a:lnTo>
                    <a:pt x="140690" y="4584"/>
                  </a:lnTo>
                  <a:lnTo>
                    <a:pt x="113080" y="19837"/>
                  </a:lnTo>
                  <a:lnTo>
                    <a:pt x="60553" y="74358"/>
                  </a:lnTo>
                  <a:lnTo>
                    <a:pt x="38061" y="113042"/>
                  </a:lnTo>
                  <a:lnTo>
                    <a:pt x="19748" y="158953"/>
                  </a:lnTo>
                  <a:lnTo>
                    <a:pt x="6807" y="211797"/>
                  </a:lnTo>
                  <a:lnTo>
                    <a:pt x="482" y="271284"/>
                  </a:lnTo>
                  <a:lnTo>
                    <a:pt x="0" y="353745"/>
                  </a:lnTo>
                  <a:lnTo>
                    <a:pt x="4724" y="418211"/>
                  </a:lnTo>
                  <a:lnTo>
                    <a:pt x="12877" y="464616"/>
                  </a:lnTo>
                  <a:lnTo>
                    <a:pt x="22720" y="492874"/>
                  </a:lnTo>
                  <a:lnTo>
                    <a:pt x="32486" y="502932"/>
                  </a:lnTo>
                  <a:lnTo>
                    <a:pt x="39065" y="488073"/>
                  </a:lnTo>
                  <a:lnTo>
                    <a:pt x="43815" y="449237"/>
                  </a:lnTo>
                  <a:lnTo>
                    <a:pt x="48945" y="394957"/>
                  </a:lnTo>
                  <a:lnTo>
                    <a:pt x="56616" y="333794"/>
                  </a:lnTo>
                  <a:lnTo>
                    <a:pt x="69062" y="274332"/>
                  </a:lnTo>
                  <a:lnTo>
                    <a:pt x="83273" y="233387"/>
                  </a:lnTo>
                  <a:lnTo>
                    <a:pt x="101638" y="197180"/>
                  </a:lnTo>
                  <a:lnTo>
                    <a:pt x="125425" y="165239"/>
                  </a:lnTo>
                  <a:lnTo>
                    <a:pt x="155930" y="137172"/>
                  </a:lnTo>
                  <a:close/>
                </a:path>
                <a:path w="582929" h="554989">
                  <a:moveTo>
                    <a:pt x="320522" y="207264"/>
                  </a:moveTo>
                  <a:lnTo>
                    <a:pt x="320141" y="100952"/>
                  </a:lnTo>
                  <a:lnTo>
                    <a:pt x="316331" y="37909"/>
                  </a:lnTo>
                  <a:lnTo>
                    <a:pt x="308521" y="7747"/>
                  </a:lnTo>
                  <a:lnTo>
                    <a:pt x="296138" y="0"/>
                  </a:lnTo>
                  <a:lnTo>
                    <a:pt x="285076" y="4737"/>
                  </a:lnTo>
                  <a:lnTo>
                    <a:pt x="277164" y="22491"/>
                  </a:lnTo>
                  <a:lnTo>
                    <a:pt x="271881" y="58597"/>
                  </a:lnTo>
                  <a:lnTo>
                    <a:pt x="268719" y="118414"/>
                  </a:lnTo>
                  <a:lnTo>
                    <a:pt x="267182" y="207264"/>
                  </a:lnTo>
                  <a:lnTo>
                    <a:pt x="267246" y="274027"/>
                  </a:lnTo>
                  <a:lnTo>
                    <a:pt x="268681" y="342138"/>
                  </a:lnTo>
                  <a:lnTo>
                    <a:pt x="271335" y="407377"/>
                  </a:lnTo>
                  <a:lnTo>
                    <a:pt x="275082" y="465493"/>
                  </a:lnTo>
                  <a:lnTo>
                    <a:pt x="279793" y="512241"/>
                  </a:lnTo>
                  <a:lnTo>
                    <a:pt x="291566" y="554736"/>
                  </a:lnTo>
                  <a:lnTo>
                    <a:pt x="297967" y="543407"/>
                  </a:lnTo>
                  <a:lnTo>
                    <a:pt x="309359" y="465493"/>
                  </a:lnTo>
                  <a:lnTo>
                    <a:pt x="313918" y="407377"/>
                  </a:lnTo>
                  <a:lnTo>
                    <a:pt x="317436" y="342138"/>
                  </a:lnTo>
                  <a:lnTo>
                    <a:pt x="319709" y="274027"/>
                  </a:lnTo>
                  <a:lnTo>
                    <a:pt x="320522" y="207264"/>
                  </a:lnTo>
                  <a:close/>
                </a:path>
                <a:path w="582929" h="554989">
                  <a:moveTo>
                    <a:pt x="582650" y="274332"/>
                  </a:moveTo>
                  <a:lnTo>
                    <a:pt x="577456" y="214845"/>
                  </a:lnTo>
                  <a:lnTo>
                    <a:pt x="565391" y="162001"/>
                  </a:lnTo>
                  <a:lnTo>
                    <a:pt x="547776" y="116090"/>
                  </a:lnTo>
                  <a:lnTo>
                    <a:pt x="525945" y="77406"/>
                  </a:lnTo>
                  <a:lnTo>
                    <a:pt x="501243" y="46240"/>
                  </a:lnTo>
                  <a:lnTo>
                    <a:pt x="448538" y="7632"/>
                  </a:lnTo>
                  <a:lnTo>
                    <a:pt x="444817" y="45059"/>
                  </a:lnTo>
                  <a:lnTo>
                    <a:pt x="440537" y="79641"/>
                  </a:lnTo>
                  <a:lnTo>
                    <a:pt x="435673" y="111353"/>
                  </a:lnTo>
                  <a:lnTo>
                    <a:pt x="430250" y="140220"/>
                  </a:lnTo>
                  <a:lnTo>
                    <a:pt x="459625" y="168287"/>
                  </a:lnTo>
                  <a:lnTo>
                    <a:pt x="482447" y="200228"/>
                  </a:lnTo>
                  <a:lnTo>
                    <a:pt x="500113" y="236435"/>
                  </a:lnTo>
                  <a:lnTo>
                    <a:pt x="514070" y="277380"/>
                  </a:lnTo>
                  <a:lnTo>
                    <a:pt x="526186" y="336842"/>
                  </a:lnTo>
                  <a:lnTo>
                    <a:pt x="533107" y="398005"/>
                  </a:lnTo>
                  <a:lnTo>
                    <a:pt x="537324" y="452285"/>
                  </a:lnTo>
                  <a:lnTo>
                    <a:pt x="541324" y="491121"/>
                  </a:lnTo>
                  <a:lnTo>
                    <a:pt x="547598" y="505980"/>
                  </a:lnTo>
                  <a:lnTo>
                    <a:pt x="557530" y="496658"/>
                  </a:lnTo>
                  <a:lnTo>
                    <a:pt x="567829" y="468769"/>
                  </a:lnTo>
                  <a:lnTo>
                    <a:pt x="576668" y="422363"/>
                  </a:lnTo>
                  <a:lnTo>
                    <a:pt x="582218" y="357530"/>
                  </a:lnTo>
                  <a:lnTo>
                    <a:pt x="582650" y="274332"/>
                  </a:lnTo>
                  <a:close/>
                </a:path>
              </a:pathLst>
            </a:custGeom>
            <a:solidFill>
              <a:srgbClr val="1D232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69324" y="4856987"/>
              <a:ext cx="989075" cy="45720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351652" y="4390643"/>
              <a:ext cx="440690" cy="300355"/>
            </a:xfrm>
            <a:custGeom>
              <a:avLst/>
              <a:gdLst/>
              <a:ahLst/>
              <a:cxnLst/>
              <a:rect l="l" t="t" r="r" b="b"/>
              <a:pathLst>
                <a:path w="440690" h="300354">
                  <a:moveTo>
                    <a:pt x="440617" y="212866"/>
                  </a:moveTo>
                  <a:lnTo>
                    <a:pt x="433323" y="163693"/>
                  </a:lnTo>
                  <a:lnTo>
                    <a:pt x="416848" y="120791"/>
                  </a:lnTo>
                  <a:lnTo>
                    <a:pt x="392922" y="84248"/>
                  </a:lnTo>
                  <a:lnTo>
                    <a:pt x="363276" y="54153"/>
                  </a:lnTo>
                  <a:lnTo>
                    <a:pt x="329641" y="30592"/>
                  </a:lnTo>
                  <a:lnTo>
                    <a:pt x="293749" y="13655"/>
                  </a:lnTo>
                  <a:lnTo>
                    <a:pt x="222115" y="0"/>
                  </a:lnTo>
                  <a:lnTo>
                    <a:pt x="186843" y="2922"/>
                  </a:lnTo>
                  <a:lnTo>
                    <a:pt x="114080" y="29125"/>
                  </a:lnTo>
                  <a:lnTo>
                    <a:pt x="80050" y="52255"/>
                  </a:lnTo>
                  <a:lnTo>
                    <a:pt x="49896" y="81969"/>
                  </a:lnTo>
                  <a:lnTo>
                    <a:pt x="25349" y="118194"/>
                  </a:lnTo>
                  <a:lnTo>
                    <a:pt x="8140" y="160854"/>
                  </a:lnTo>
                  <a:lnTo>
                    <a:pt x="0" y="209872"/>
                  </a:lnTo>
                  <a:lnTo>
                    <a:pt x="2659" y="265175"/>
                  </a:lnTo>
                  <a:lnTo>
                    <a:pt x="54927" y="284154"/>
                  </a:lnTo>
                  <a:lnTo>
                    <a:pt x="107624" y="294703"/>
                  </a:lnTo>
                  <a:lnTo>
                    <a:pt x="162321" y="299251"/>
                  </a:lnTo>
                  <a:lnTo>
                    <a:pt x="220591" y="300227"/>
                  </a:lnTo>
                  <a:lnTo>
                    <a:pt x="277979" y="300156"/>
                  </a:lnTo>
                  <a:lnTo>
                    <a:pt x="332224" y="296227"/>
                  </a:lnTo>
                  <a:lnTo>
                    <a:pt x="384754" y="286297"/>
                  </a:lnTo>
                  <a:lnTo>
                    <a:pt x="436999" y="268223"/>
                  </a:lnTo>
                  <a:lnTo>
                    <a:pt x="440617" y="212866"/>
                  </a:lnTo>
                  <a:close/>
                </a:path>
              </a:pathLst>
            </a:custGeom>
            <a:solidFill>
              <a:srgbClr val="7F7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357360" y="4390643"/>
              <a:ext cx="437515" cy="220979"/>
            </a:xfrm>
            <a:custGeom>
              <a:avLst/>
              <a:gdLst/>
              <a:ahLst/>
              <a:cxnLst/>
              <a:rect l="l" t="t" r="r" b="b"/>
              <a:pathLst>
                <a:path w="437515" h="220979">
                  <a:moveTo>
                    <a:pt x="437387" y="196595"/>
                  </a:moveTo>
                  <a:lnTo>
                    <a:pt x="425076" y="144917"/>
                  </a:lnTo>
                  <a:lnTo>
                    <a:pt x="402713" y="100970"/>
                  </a:lnTo>
                  <a:lnTo>
                    <a:pt x="372566" y="64834"/>
                  </a:lnTo>
                  <a:lnTo>
                    <a:pt x="336901" y="36589"/>
                  </a:lnTo>
                  <a:lnTo>
                    <a:pt x="297984" y="16315"/>
                  </a:lnTo>
                  <a:lnTo>
                    <a:pt x="258080" y="4092"/>
                  </a:lnTo>
                  <a:lnTo>
                    <a:pt x="219455" y="0"/>
                  </a:lnTo>
                  <a:lnTo>
                    <a:pt x="180827" y="3443"/>
                  </a:lnTo>
                  <a:lnTo>
                    <a:pt x="140892" y="15044"/>
                  </a:lnTo>
                  <a:lnTo>
                    <a:pt x="101890" y="34749"/>
                  </a:lnTo>
                  <a:lnTo>
                    <a:pt x="66060" y="62506"/>
                  </a:lnTo>
                  <a:lnTo>
                    <a:pt x="35642" y="98260"/>
                  </a:lnTo>
                  <a:lnTo>
                    <a:pt x="12876" y="141958"/>
                  </a:lnTo>
                  <a:lnTo>
                    <a:pt x="0" y="193547"/>
                  </a:lnTo>
                  <a:lnTo>
                    <a:pt x="51839" y="206835"/>
                  </a:lnTo>
                  <a:lnTo>
                    <a:pt x="104965" y="215264"/>
                  </a:lnTo>
                  <a:lnTo>
                    <a:pt x="160091" y="219694"/>
                  </a:lnTo>
                  <a:lnTo>
                    <a:pt x="217931" y="220979"/>
                  </a:lnTo>
                  <a:lnTo>
                    <a:pt x="275796" y="220598"/>
                  </a:lnTo>
                  <a:lnTo>
                    <a:pt x="331088" y="216788"/>
                  </a:lnTo>
                  <a:lnTo>
                    <a:pt x="384667" y="208978"/>
                  </a:lnTo>
                  <a:lnTo>
                    <a:pt x="437387" y="196595"/>
                  </a:lnTo>
                  <a:close/>
                </a:path>
              </a:pathLst>
            </a:custGeom>
            <a:solidFill>
              <a:srgbClr val="9092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378695" y="4390643"/>
              <a:ext cx="391795" cy="142240"/>
            </a:xfrm>
            <a:custGeom>
              <a:avLst/>
              <a:gdLst/>
              <a:ahLst/>
              <a:cxnLst/>
              <a:rect l="l" t="t" r="r" b="b"/>
              <a:pathLst>
                <a:path w="391795" h="142239">
                  <a:moveTo>
                    <a:pt x="391667" y="121919"/>
                  </a:moveTo>
                  <a:lnTo>
                    <a:pt x="362163" y="78223"/>
                  </a:lnTo>
                  <a:lnTo>
                    <a:pt x="324977" y="44110"/>
                  </a:lnTo>
                  <a:lnTo>
                    <a:pt x="283037" y="19653"/>
                  </a:lnTo>
                  <a:lnTo>
                    <a:pt x="239267" y="4925"/>
                  </a:lnTo>
                  <a:lnTo>
                    <a:pt x="196595" y="0"/>
                  </a:lnTo>
                  <a:lnTo>
                    <a:pt x="153765" y="4169"/>
                  </a:lnTo>
                  <a:lnTo>
                    <a:pt x="109618" y="18361"/>
                  </a:lnTo>
                  <a:lnTo>
                    <a:pt x="67226" y="42355"/>
                  </a:lnTo>
                  <a:lnTo>
                    <a:pt x="29663" y="75931"/>
                  </a:lnTo>
                  <a:lnTo>
                    <a:pt x="0" y="118871"/>
                  </a:lnTo>
                  <a:lnTo>
                    <a:pt x="46339" y="129301"/>
                  </a:lnTo>
                  <a:lnTo>
                    <a:pt x="94106" y="136016"/>
                  </a:lnTo>
                  <a:lnTo>
                    <a:pt x="143589" y="139874"/>
                  </a:lnTo>
                  <a:lnTo>
                    <a:pt x="195071" y="141731"/>
                  </a:lnTo>
                  <a:lnTo>
                    <a:pt x="247221" y="140779"/>
                  </a:lnTo>
                  <a:lnTo>
                    <a:pt x="296798" y="137540"/>
                  </a:lnTo>
                  <a:lnTo>
                    <a:pt x="344662" y="131444"/>
                  </a:lnTo>
                  <a:lnTo>
                    <a:pt x="391667" y="121919"/>
                  </a:lnTo>
                  <a:close/>
                </a:path>
              </a:pathLst>
            </a:custGeom>
            <a:solidFill>
              <a:srgbClr val="A4A7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310116" y="3217163"/>
              <a:ext cx="538480" cy="1262380"/>
            </a:xfrm>
            <a:custGeom>
              <a:avLst/>
              <a:gdLst/>
              <a:ahLst/>
              <a:cxnLst/>
              <a:rect l="l" t="t" r="r" b="b"/>
              <a:pathLst>
                <a:path w="538479" h="1262379">
                  <a:moveTo>
                    <a:pt x="537971" y="694943"/>
                  </a:moveTo>
                  <a:lnTo>
                    <a:pt x="497824" y="380618"/>
                  </a:lnTo>
                  <a:lnTo>
                    <a:pt x="406526" y="164591"/>
                  </a:lnTo>
                  <a:lnTo>
                    <a:pt x="314658" y="40004"/>
                  </a:lnTo>
                  <a:lnTo>
                    <a:pt x="272795" y="0"/>
                  </a:lnTo>
                  <a:lnTo>
                    <a:pt x="116800" y="125658"/>
                  </a:lnTo>
                  <a:lnTo>
                    <a:pt x="36385" y="239458"/>
                  </a:lnTo>
                  <a:lnTo>
                    <a:pt x="5976" y="406122"/>
                  </a:lnTo>
                  <a:lnTo>
                    <a:pt x="0" y="690371"/>
                  </a:lnTo>
                  <a:lnTo>
                    <a:pt x="391" y="762193"/>
                  </a:lnTo>
                  <a:lnTo>
                    <a:pt x="2301" y="828979"/>
                  </a:lnTo>
                  <a:lnTo>
                    <a:pt x="5585" y="890907"/>
                  </a:lnTo>
                  <a:lnTo>
                    <a:pt x="10098" y="948158"/>
                  </a:lnTo>
                  <a:lnTo>
                    <a:pt x="15698" y="1000908"/>
                  </a:lnTo>
                  <a:lnTo>
                    <a:pt x="22238" y="1049337"/>
                  </a:lnTo>
                  <a:lnTo>
                    <a:pt x="29575" y="1093623"/>
                  </a:lnTo>
                  <a:lnTo>
                    <a:pt x="37565" y="1133946"/>
                  </a:lnTo>
                  <a:lnTo>
                    <a:pt x="54925" y="1203413"/>
                  </a:lnTo>
                  <a:lnTo>
                    <a:pt x="103798" y="1245155"/>
                  </a:lnTo>
                  <a:lnTo>
                    <a:pt x="151447" y="1254251"/>
                  </a:lnTo>
                  <a:lnTo>
                    <a:pt x="205668" y="1259919"/>
                  </a:lnTo>
                  <a:lnTo>
                    <a:pt x="265175" y="1261871"/>
                  </a:lnTo>
                  <a:lnTo>
                    <a:pt x="324469" y="1260824"/>
                  </a:lnTo>
                  <a:lnTo>
                    <a:pt x="378332" y="1255775"/>
                  </a:lnTo>
                  <a:lnTo>
                    <a:pt x="425910" y="1247298"/>
                  </a:lnTo>
                  <a:lnTo>
                    <a:pt x="466343" y="1235963"/>
                  </a:lnTo>
                  <a:lnTo>
                    <a:pt x="484581" y="1173540"/>
                  </a:lnTo>
                  <a:lnTo>
                    <a:pt x="501912" y="1096745"/>
                  </a:lnTo>
                  <a:lnTo>
                    <a:pt x="509859" y="1052528"/>
                  </a:lnTo>
                  <a:lnTo>
                    <a:pt x="517127" y="1004203"/>
                  </a:lnTo>
                  <a:lnTo>
                    <a:pt x="523563" y="951598"/>
                  </a:lnTo>
                  <a:lnTo>
                    <a:pt x="529016" y="894542"/>
                  </a:lnTo>
                  <a:lnTo>
                    <a:pt x="533337" y="832861"/>
                  </a:lnTo>
                  <a:lnTo>
                    <a:pt x="536372" y="766386"/>
                  </a:lnTo>
                  <a:lnTo>
                    <a:pt x="537971" y="694943"/>
                  </a:lnTo>
                  <a:close/>
                </a:path>
              </a:pathLst>
            </a:custGeom>
            <a:solidFill>
              <a:srgbClr val="CFD1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441179" y="3217163"/>
              <a:ext cx="283845" cy="184785"/>
            </a:xfrm>
            <a:custGeom>
              <a:avLst/>
              <a:gdLst/>
              <a:ahLst/>
              <a:cxnLst/>
              <a:rect l="l" t="t" r="r" b="b"/>
              <a:pathLst>
                <a:path w="283845" h="184785">
                  <a:moveTo>
                    <a:pt x="283463" y="176783"/>
                  </a:moveTo>
                  <a:lnTo>
                    <a:pt x="232624" y="97726"/>
                  </a:lnTo>
                  <a:lnTo>
                    <a:pt x="187642" y="42671"/>
                  </a:lnTo>
                  <a:lnTo>
                    <a:pt x="155519" y="10477"/>
                  </a:lnTo>
                  <a:lnTo>
                    <a:pt x="143255" y="0"/>
                  </a:lnTo>
                  <a:lnTo>
                    <a:pt x="99869" y="33599"/>
                  </a:lnTo>
                  <a:lnTo>
                    <a:pt x="70484" y="63055"/>
                  </a:lnTo>
                  <a:lnTo>
                    <a:pt x="41671" y="104798"/>
                  </a:lnTo>
                  <a:lnTo>
                    <a:pt x="0" y="175259"/>
                  </a:lnTo>
                  <a:lnTo>
                    <a:pt x="34575" y="179260"/>
                  </a:lnTo>
                  <a:lnTo>
                    <a:pt x="69722" y="182117"/>
                  </a:lnTo>
                  <a:lnTo>
                    <a:pt x="105441" y="183832"/>
                  </a:lnTo>
                  <a:lnTo>
                    <a:pt x="141731" y="184403"/>
                  </a:lnTo>
                  <a:lnTo>
                    <a:pt x="178022" y="183856"/>
                  </a:lnTo>
                  <a:lnTo>
                    <a:pt x="213740" y="182308"/>
                  </a:lnTo>
                  <a:lnTo>
                    <a:pt x="248888" y="179903"/>
                  </a:lnTo>
                  <a:lnTo>
                    <a:pt x="283463" y="176783"/>
                  </a:lnTo>
                  <a:close/>
                </a:path>
              </a:pathLst>
            </a:custGeom>
            <a:solidFill>
              <a:srgbClr val="EF0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310116" y="3724655"/>
              <a:ext cx="538480" cy="416559"/>
            </a:xfrm>
            <a:custGeom>
              <a:avLst/>
              <a:gdLst/>
              <a:ahLst/>
              <a:cxnLst/>
              <a:rect l="l" t="t" r="r" b="b"/>
              <a:pathLst>
                <a:path w="538479" h="416560">
                  <a:moveTo>
                    <a:pt x="537971" y="187451"/>
                  </a:moveTo>
                  <a:lnTo>
                    <a:pt x="537138" y="138279"/>
                  </a:lnTo>
                  <a:lnTo>
                    <a:pt x="534733" y="91249"/>
                  </a:lnTo>
                  <a:lnTo>
                    <a:pt x="530899" y="46220"/>
                  </a:lnTo>
                  <a:lnTo>
                    <a:pt x="525779" y="3047"/>
                  </a:lnTo>
                  <a:lnTo>
                    <a:pt x="477353" y="12911"/>
                  </a:lnTo>
                  <a:lnTo>
                    <a:pt x="427317" y="20506"/>
                  </a:lnTo>
                  <a:lnTo>
                    <a:pt x="375891" y="25761"/>
                  </a:lnTo>
                  <a:lnTo>
                    <a:pt x="323295" y="28602"/>
                  </a:lnTo>
                  <a:lnTo>
                    <a:pt x="269747" y="28955"/>
                  </a:lnTo>
                  <a:lnTo>
                    <a:pt x="216212" y="27700"/>
                  </a:lnTo>
                  <a:lnTo>
                    <a:pt x="163701" y="24030"/>
                  </a:lnTo>
                  <a:lnTo>
                    <a:pt x="112507" y="18092"/>
                  </a:lnTo>
                  <a:lnTo>
                    <a:pt x="62922" y="10034"/>
                  </a:lnTo>
                  <a:lnTo>
                    <a:pt x="15239" y="0"/>
                  </a:lnTo>
                  <a:lnTo>
                    <a:pt x="9001" y="43172"/>
                  </a:lnTo>
                  <a:lnTo>
                    <a:pt x="4190" y="88201"/>
                  </a:lnTo>
                  <a:lnTo>
                    <a:pt x="1095" y="135231"/>
                  </a:lnTo>
                  <a:lnTo>
                    <a:pt x="0" y="184403"/>
                  </a:lnTo>
                  <a:lnTo>
                    <a:pt x="309" y="238982"/>
                  </a:lnTo>
                  <a:lnTo>
                    <a:pt x="1333" y="290702"/>
                  </a:lnTo>
                  <a:lnTo>
                    <a:pt x="3214" y="339566"/>
                  </a:lnTo>
                  <a:lnTo>
                    <a:pt x="6095" y="385571"/>
                  </a:lnTo>
                  <a:lnTo>
                    <a:pt x="55290" y="395764"/>
                  </a:lnTo>
                  <a:lnTo>
                    <a:pt x="105948" y="404201"/>
                  </a:lnTo>
                  <a:lnTo>
                    <a:pt x="158069" y="410589"/>
                  </a:lnTo>
                  <a:lnTo>
                    <a:pt x="211653" y="414637"/>
                  </a:lnTo>
                  <a:lnTo>
                    <a:pt x="266699" y="416051"/>
                  </a:lnTo>
                  <a:lnTo>
                    <a:pt x="321905" y="414954"/>
                  </a:lnTo>
                  <a:lnTo>
                    <a:pt x="375867" y="411662"/>
                  </a:lnTo>
                  <a:lnTo>
                    <a:pt x="428439" y="406176"/>
                  </a:lnTo>
                  <a:lnTo>
                    <a:pt x="479474" y="398495"/>
                  </a:lnTo>
                  <a:lnTo>
                    <a:pt x="528827" y="388619"/>
                  </a:lnTo>
                  <a:lnTo>
                    <a:pt x="531971" y="342614"/>
                  </a:lnTo>
                  <a:lnTo>
                    <a:pt x="534542" y="293750"/>
                  </a:lnTo>
                  <a:lnTo>
                    <a:pt x="536543" y="242030"/>
                  </a:lnTo>
                  <a:lnTo>
                    <a:pt x="537971" y="187451"/>
                  </a:lnTo>
                  <a:close/>
                </a:path>
              </a:pathLst>
            </a:custGeom>
            <a:solidFill>
              <a:srgbClr val="E6E6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72244" y="3211067"/>
              <a:ext cx="283463" cy="127253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9383268" y="3425952"/>
              <a:ext cx="398145" cy="641985"/>
            </a:xfrm>
            <a:custGeom>
              <a:avLst/>
              <a:gdLst/>
              <a:ahLst/>
              <a:cxnLst/>
              <a:rect l="l" t="t" r="r" b="b"/>
              <a:pathLst>
                <a:path w="398145" h="641985">
                  <a:moveTo>
                    <a:pt x="190500" y="124968"/>
                  </a:moveTo>
                  <a:lnTo>
                    <a:pt x="190500" y="118872"/>
                  </a:lnTo>
                  <a:lnTo>
                    <a:pt x="187452" y="115824"/>
                  </a:lnTo>
                  <a:lnTo>
                    <a:pt x="181356" y="115824"/>
                  </a:lnTo>
                  <a:lnTo>
                    <a:pt x="178308" y="118872"/>
                  </a:lnTo>
                  <a:lnTo>
                    <a:pt x="178308" y="124968"/>
                  </a:lnTo>
                  <a:lnTo>
                    <a:pt x="181356" y="128016"/>
                  </a:lnTo>
                  <a:lnTo>
                    <a:pt x="187452" y="128016"/>
                  </a:lnTo>
                  <a:lnTo>
                    <a:pt x="190500" y="124968"/>
                  </a:lnTo>
                  <a:close/>
                </a:path>
                <a:path w="398145" h="641985">
                  <a:moveTo>
                    <a:pt x="192024" y="9144"/>
                  </a:moveTo>
                  <a:lnTo>
                    <a:pt x="192024" y="3048"/>
                  </a:lnTo>
                  <a:lnTo>
                    <a:pt x="188976" y="0"/>
                  </a:lnTo>
                  <a:lnTo>
                    <a:pt x="181356" y="0"/>
                  </a:lnTo>
                  <a:lnTo>
                    <a:pt x="179832" y="3048"/>
                  </a:lnTo>
                  <a:lnTo>
                    <a:pt x="179832" y="9144"/>
                  </a:lnTo>
                  <a:lnTo>
                    <a:pt x="181356" y="12192"/>
                  </a:lnTo>
                  <a:lnTo>
                    <a:pt x="188976" y="12192"/>
                  </a:lnTo>
                  <a:lnTo>
                    <a:pt x="192024" y="9144"/>
                  </a:lnTo>
                  <a:close/>
                </a:path>
                <a:path w="398145" h="641985">
                  <a:moveTo>
                    <a:pt x="397764" y="335280"/>
                  </a:moveTo>
                  <a:lnTo>
                    <a:pt x="397764" y="329184"/>
                  </a:lnTo>
                  <a:lnTo>
                    <a:pt x="396240" y="326136"/>
                  </a:lnTo>
                  <a:lnTo>
                    <a:pt x="388620" y="326136"/>
                  </a:lnTo>
                  <a:lnTo>
                    <a:pt x="385572" y="329184"/>
                  </a:lnTo>
                  <a:lnTo>
                    <a:pt x="385572" y="335280"/>
                  </a:lnTo>
                  <a:lnTo>
                    <a:pt x="388620" y="338328"/>
                  </a:lnTo>
                  <a:lnTo>
                    <a:pt x="394716" y="338328"/>
                  </a:lnTo>
                  <a:lnTo>
                    <a:pt x="397764" y="335280"/>
                  </a:lnTo>
                  <a:close/>
                </a:path>
                <a:path w="398145" h="641985">
                  <a:moveTo>
                    <a:pt x="187452" y="475488"/>
                  </a:moveTo>
                  <a:lnTo>
                    <a:pt x="187452" y="469392"/>
                  </a:lnTo>
                  <a:lnTo>
                    <a:pt x="185928" y="466344"/>
                  </a:lnTo>
                  <a:lnTo>
                    <a:pt x="178308" y="466344"/>
                  </a:lnTo>
                  <a:lnTo>
                    <a:pt x="175260" y="472440"/>
                  </a:lnTo>
                  <a:lnTo>
                    <a:pt x="175260" y="475488"/>
                  </a:lnTo>
                  <a:lnTo>
                    <a:pt x="178308" y="478536"/>
                  </a:lnTo>
                  <a:lnTo>
                    <a:pt x="185928" y="478536"/>
                  </a:lnTo>
                  <a:lnTo>
                    <a:pt x="187452" y="475488"/>
                  </a:lnTo>
                  <a:close/>
                </a:path>
                <a:path w="398145" h="641985">
                  <a:moveTo>
                    <a:pt x="187452" y="638556"/>
                  </a:moveTo>
                  <a:lnTo>
                    <a:pt x="187452" y="632460"/>
                  </a:lnTo>
                  <a:lnTo>
                    <a:pt x="184404" y="629412"/>
                  </a:lnTo>
                  <a:lnTo>
                    <a:pt x="178308" y="629412"/>
                  </a:lnTo>
                  <a:lnTo>
                    <a:pt x="175260" y="632460"/>
                  </a:lnTo>
                  <a:lnTo>
                    <a:pt x="175260" y="638556"/>
                  </a:lnTo>
                  <a:lnTo>
                    <a:pt x="178308" y="641604"/>
                  </a:lnTo>
                  <a:lnTo>
                    <a:pt x="184404" y="641604"/>
                  </a:lnTo>
                  <a:lnTo>
                    <a:pt x="187452" y="638556"/>
                  </a:lnTo>
                  <a:close/>
                </a:path>
                <a:path w="398145" h="641985">
                  <a:moveTo>
                    <a:pt x="12192" y="332232"/>
                  </a:moveTo>
                  <a:lnTo>
                    <a:pt x="12192" y="326136"/>
                  </a:lnTo>
                  <a:lnTo>
                    <a:pt x="9144" y="323088"/>
                  </a:lnTo>
                  <a:lnTo>
                    <a:pt x="3048" y="323088"/>
                  </a:lnTo>
                  <a:lnTo>
                    <a:pt x="0" y="326136"/>
                  </a:lnTo>
                  <a:lnTo>
                    <a:pt x="0" y="332232"/>
                  </a:lnTo>
                  <a:lnTo>
                    <a:pt x="3048" y="335280"/>
                  </a:lnTo>
                  <a:lnTo>
                    <a:pt x="9144" y="335280"/>
                  </a:lnTo>
                  <a:lnTo>
                    <a:pt x="12192" y="332232"/>
                  </a:lnTo>
                  <a:close/>
                </a:path>
              </a:pathLst>
            </a:custGeom>
            <a:solidFill>
              <a:srgbClr val="B9B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351264" y="4133088"/>
              <a:ext cx="441959" cy="35560"/>
            </a:xfrm>
            <a:custGeom>
              <a:avLst/>
              <a:gdLst/>
              <a:ahLst/>
              <a:cxnLst/>
              <a:rect l="l" t="t" r="r" b="b"/>
              <a:pathLst>
                <a:path w="441959" h="35560">
                  <a:moveTo>
                    <a:pt x="310896" y="32004"/>
                  </a:moveTo>
                  <a:lnTo>
                    <a:pt x="310896" y="25908"/>
                  </a:lnTo>
                  <a:lnTo>
                    <a:pt x="309372" y="22860"/>
                  </a:lnTo>
                  <a:lnTo>
                    <a:pt x="301752" y="22860"/>
                  </a:lnTo>
                  <a:lnTo>
                    <a:pt x="298704" y="25908"/>
                  </a:lnTo>
                  <a:lnTo>
                    <a:pt x="298704" y="32004"/>
                  </a:lnTo>
                  <a:lnTo>
                    <a:pt x="301752" y="35052"/>
                  </a:lnTo>
                  <a:lnTo>
                    <a:pt x="309372" y="35052"/>
                  </a:lnTo>
                  <a:lnTo>
                    <a:pt x="310896" y="32004"/>
                  </a:lnTo>
                  <a:close/>
                </a:path>
                <a:path w="441959" h="35560">
                  <a:moveTo>
                    <a:pt x="153924" y="30480"/>
                  </a:moveTo>
                  <a:lnTo>
                    <a:pt x="153924" y="24384"/>
                  </a:lnTo>
                  <a:lnTo>
                    <a:pt x="150876" y="21336"/>
                  </a:lnTo>
                  <a:lnTo>
                    <a:pt x="144780" y="21336"/>
                  </a:lnTo>
                  <a:lnTo>
                    <a:pt x="141732" y="24384"/>
                  </a:lnTo>
                  <a:lnTo>
                    <a:pt x="141732" y="30480"/>
                  </a:lnTo>
                  <a:lnTo>
                    <a:pt x="144780" y="33528"/>
                  </a:lnTo>
                  <a:lnTo>
                    <a:pt x="150876" y="33528"/>
                  </a:lnTo>
                  <a:lnTo>
                    <a:pt x="153924" y="30480"/>
                  </a:lnTo>
                  <a:close/>
                </a:path>
                <a:path w="441959" h="35560">
                  <a:moveTo>
                    <a:pt x="441960" y="16764"/>
                  </a:moveTo>
                  <a:lnTo>
                    <a:pt x="441960" y="10668"/>
                  </a:lnTo>
                  <a:lnTo>
                    <a:pt x="440436" y="7620"/>
                  </a:lnTo>
                  <a:lnTo>
                    <a:pt x="432816" y="7620"/>
                  </a:lnTo>
                  <a:lnTo>
                    <a:pt x="431292" y="10668"/>
                  </a:lnTo>
                  <a:lnTo>
                    <a:pt x="431292" y="16764"/>
                  </a:lnTo>
                  <a:lnTo>
                    <a:pt x="432816" y="19812"/>
                  </a:lnTo>
                  <a:lnTo>
                    <a:pt x="440436" y="19812"/>
                  </a:lnTo>
                  <a:lnTo>
                    <a:pt x="441960" y="16764"/>
                  </a:lnTo>
                  <a:close/>
                </a:path>
                <a:path w="441959" h="35560">
                  <a:moveTo>
                    <a:pt x="12192" y="9144"/>
                  </a:moveTo>
                  <a:lnTo>
                    <a:pt x="12192" y="3048"/>
                  </a:lnTo>
                  <a:lnTo>
                    <a:pt x="10668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9144"/>
                  </a:lnTo>
                  <a:lnTo>
                    <a:pt x="3048" y="12192"/>
                  </a:lnTo>
                  <a:lnTo>
                    <a:pt x="10668" y="12192"/>
                  </a:lnTo>
                  <a:lnTo>
                    <a:pt x="12192" y="9144"/>
                  </a:lnTo>
                  <a:close/>
                </a:path>
              </a:pathLst>
            </a:custGeom>
            <a:solidFill>
              <a:srgbClr val="A4A7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477755" y="3614927"/>
              <a:ext cx="207645" cy="207645"/>
            </a:xfrm>
            <a:custGeom>
              <a:avLst/>
              <a:gdLst/>
              <a:ahLst/>
              <a:cxnLst/>
              <a:rect l="l" t="t" r="r" b="b"/>
              <a:pathLst>
                <a:path w="207645" h="207645">
                  <a:moveTo>
                    <a:pt x="207263" y="105155"/>
                  </a:moveTo>
                  <a:lnTo>
                    <a:pt x="199215" y="64293"/>
                  </a:lnTo>
                  <a:lnTo>
                    <a:pt x="177164" y="30860"/>
                  </a:lnTo>
                  <a:lnTo>
                    <a:pt x="144256" y="8286"/>
                  </a:lnTo>
                  <a:lnTo>
                    <a:pt x="103631" y="0"/>
                  </a:lnTo>
                  <a:lnTo>
                    <a:pt x="63650" y="8048"/>
                  </a:lnTo>
                  <a:lnTo>
                    <a:pt x="30670" y="30098"/>
                  </a:lnTo>
                  <a:lnTo>
                    <a:pt x="8262" y="63007"/>
                  </a:lnTo>
                  <a:lnTo>
                    <a:pt x="0" y="103631"/>
                  </a:lnTo>
                  <a:lnTo>
                    <a:pt x="8048" y="143613"/>
                  </a:lnTo>
                  <a:lnTo>
                    <a:pt x="30098" y="176593"/>
                  </a:lnTo>
                  <a:lnTo>
                    <a:pt x="63007" y="199001"/>
                  </a:lnTo>
                  <a:lnTo>
                    <a:pt x="103631" y="207263"/>
                  </a:lnTo>
                  <a:lnTo>
                    <a:pt x="143613" y="199239"/>
                  </a:lnTo>
                  <a:lnTo>
                    <a:pt x="176593" y="177355"/>
                  </a:lnTo>
                  <a:lnTo>
                    <a:pt x="199001" y="144899"/>
                  </a:lnTo>
                  <a:lnTo>
                    <a:pt x="207263" y="105155"/>
                  </a:lnTo>
                  <a:close/>
                </a:path>
              </a:pathLst>
            </a:custGeom>
            <a:solidFill>
              <a:srgbClr val="BBE6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69196" y="3627119"/>
              <a:ext cx="103631" cy="108204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460992" y="3589019"/>
              <a:ext cx="239395" cy="264160"/>
            </a:xfrm>
            <a:custGeom>
              <a:avLst/>
              <a:gdLst/>
              <a:ahLst/>
              <a:cxnLst/>
              <a:rect l="l" t="t" r="r" b="b"/>
              <a:pathLst>
                <a:path w="239395" h="264160">
                  <a:moveTo>
                    <a:pt x="13716" y="193548"/>
                  </a:moveTo>
                  <a:lnTo>
                    <a:pt x="12192" y="190500"/>
                  </a:lnTo>
                  <a:lnTo>
                    <a:pt x="10668" y="188976"/>
                  </a:lnTo>
                  <a:lnTo>
                    <a:pt x="6096" y="187452"/>
                  </a:lnTo>
                  <a:lnTo>
                    <a:pt x="4572" y="188976"/>
                  </a:lnTo>
                  <a:lnTo>
                    <a:pt x="1524" y="190500"/>
                  </a:lnTo>
                  <a:lnTo>
                    <a:pt x="0" y="193548"/>
                  </a:lnTo>
                  <a:lnTo>
                    <a:pt x="3048" y="199644"/>
                  </a:lnTo>
                  <a:lnTo>
                    <a:pt x="7620" y="201168"/>
                  </a:lnTo>
                  <a:lnTo>
                    <a:pt x="9144" y="199644"/>
                  </a:lnTo>
                  <a:lnTo>
                    <a:pt x="12192" y="198120"/>
                  </a:lnTo>
                  <a:lnTo>
                    <a:pt x="13716" y="193548"/>
                  </a:lnTo>
                  <a:close/>
                </a:path>
                <a:path w="239395" h="264160">
                  <a:moveTo>
                    <a:pt x="18288" y="65532"/>
                  </a:moveTo>
                  <a:lnTo>
                    <a:pt x="15240" y="64008"/>
                  </a:lnTo>
                  <a:lnTo>
                    <a:pt x="12192" y="60960"/>
                  </a:lnTo>
                  <a:lnTo>
                    <a:pt x="9144" y="62484"/>
                  </a:lnTo>
                  <a:lnTo>
                    <a:pt x="7620" y="65532"/>
                  </a:lnTo>
                  <a:lnTo>
                    <a:pt x="4572" y="68580"/>
                  </a:lnTo>
                  <a:lnTo>
                    <a:pt x="6096" y="71628"/>
                  </a:lnTo>
                  <a:lnTo>
                    <a:pt x="12192" y="74676"/>
                  </a:lnTo>
                  <a:lnTo>
                    <a:pt x="15240" y="74676"/>
                  </a:lnTo>
                  <a:lnTo>
                    <a:pt x="18288" y="68580"/>
                  </a:lnTo>
                  <a:lnTo>
                    <a:pt x="18288" y="65532"/>
                  </a:lnTo>
                  <a:close/>
                </a:path>
                <a:path w="239395" h="264160">
                  <a:moveTo>
                    <a:pt x="123444" y="254508"/>
                  </a:moveTo>
                  <a:lnTo>
                    <a:pt x="120396" y="251460"/>
                  </a:lnTo>
                  <a:lnTo>
                    <a:pt x="114300" y="251460"/>
                  </a:lnTo>
                  <a:lnTo>
                    <a:pt x="111252" y="252984"/>
                  </a:lnTo>
                  <a:lnTo>
                    <a:pt x="111252" y="257556"/>
                  </a:lnTo>
                  <a:lnTo>
                    <a:pt x="111252" y="260604"/>
                  </a:lnTo>
                  <a:lnTo>
                    <a:pt x="112776" y="263652"/>
                  </a:lnTo>
                  <a:lnTo>
                    <a:pt x="120396" y="263652"/>
                  </a:lnTo>
                  <a:lnTo>
                    <a:pt x="123444" y="260604"/>
                  </a:lnTo>
                  <a:lnTo>
                    <a:pt x="123444" y="254508"/>
                  </a:lnTo>
                  <a:close/>
                </a:path>
                <a:path w="239395" h="264160">
                  <a:moveTo>
                    <a:pt x="128016" y="3048"/>
                  </a:moveTo>
                  <a:lnTo>
                    <a:pt x="124968" y="0"/>
                  </a:lnTo>
                  <a:lnTo>
                    <a:pt x="118872" y="0"/>
                  </a:lnTo>
                  <a:lnTo>
                    <a:pt x="115824" y="1524"/>
                  </a:lnTo>
                  <a:lnTo>
                    <a:pt x="115824" y="9144"/>
                  </a:lnTo>
                  <a:lnTo>
                    <a:pt x="118872" y="12192"/>
                  </a:lnTo>
                  <a:lnTo>
                    <a:pt x="124968" y="12192"/>
                  </a:lnTo>
                  <a:lnTo>
                    <a:pt x="128016" y="9144"/>
                  </a:lnTo>
                  <a:lnTo>
                    <a:pt x="128016" y="6096"/>
                  </a:lnTo>
                  <a:lnTo>
                    <a:pt x="128016" y="3048"/>
                  </a:lnTo>
                  <a:close/>
                </a:path>
                <a:path w="239395" h="264160">
                  <a:moveTo>
                    <a:pt x="233172" y="190500"/>
                  </a:moveTo>
                  <a:lnTo>
                    <a:pt x="227076" y="187452"/>
                  </a:lnTo>
                  <a:lnTo>
                    <a:pt x="224028" y="188976"/>
                  </a:lnTo>
                  <a:lnTo>
                    <a:pt x="219456" y="193548"/>
                  </a:lnTo>
                  <a:lnTo>
                    <a:pt x="220980" y="198120"/>
                  </a:lnTo>
                  <a:lnTo>
                    <a:pt x="224028" y="199644"/>
                  </a:lnTo>
                  <a:lnTo>
                    <a:pt x="227076" y="201168"/>
                  </a:lnTo>
                  <a:lnTo>
                    <a:pt x="230124" y="199644"/>
                  </a:lnTo>
                  <a:lnTo>
                    <a:pt x="231648" y="196596"/>
                  </a:lnTo>
                  <a:lnTo>
                    <a:pt x="233172" y="195072"/>
                  </a:lnTo>
                  <a:lnTo>
                    <a:pt x="233172" y="190500"/>
                  </a:lnTo>
                  <a:close/>
                </a:path>
                <a:path w="239395" h="264160">
                  <a:moveTo>
                    <a:pt x="239268" y="68580"/>
                  </a:moveTo>
                  <a:lnTo>
                    <a:pt x="236220" y="62484"/>
                  </a:lnTo>
                  <a:lnTo>
                    <a:pt x="231648" y="60960"/>
                  </a:lnTo>
                  <a:lnTo>
                    <a:pt x="227076" y="65532"/>
                  </a:lnTo>
                  <a:lnTo>
                    <a:pt x="225552" y="68580"/>
                  </a:lnTo>
                  <a:lnTo>
                    <a:pt x="228600" y="74676"/>
                  </a:lnTo>
                  <a:lnTo>
                    <a:pt x="231648" y="74676"/>
                  </a:lnTo>
                  <a:lnTo>
                    <a:pt x="234696" y="73152"/>
                  </a:lnTo>
                  <a:lnTo>
                    <a:pt x="237744" y="71628"/>
                  </a:lnTo>
                  <a:lnTo>
                    <a:pt x="239268" y="68580"/>
                  </a:lnTo>
                  <a:close/>
                </a:path>
              </a:pathLst>
            </a:custGeom>
            <a:solidFill>
              <a:srgbClr val="7F7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073642" y="4085843"/>
              <a:ext cx="984885" cy="949960"/>
            </a:xfrm>
            <a:custGeom>
              <a:avLst/>
              <a:gdLst/>
              <a:ahLst/>
              <a:cxnLst/>
              <a:rect l="l" t="t" r="r" b="b"/>
              <a:pathLst>
                <a:path w="984884" h="949960">
                  <a:moveTo>
                    <a:pt x="266941" y="233172"/>
                  </a:moveTo>
                  <a:lnTo>
                    <a:pt x="259994" y="194195"/>
                  </a:lnTo>
                  <a:lnTo>
                    <a:pt x="253784" y="152146"/>
                  </a:lnTo>
                  <a:lnTo>
                    <a:pt x="248297" y="106883"/>
                  </a:lnTo>
                  <a:lnTo>
                    <a:pt x="243535" y="58242"/>
                  </a:lnTo>
                  <a:lnTo>
                    <a:pt x="239509" y="6096"/>
                  </a:lnTo>
                  <a:lnTo>
                    <a:pt x="210172" y="21005"/>
                  </a:lnTo>
                  <a:lnTo>
                    <a:pt x="151676" y="67576"/>
                  </a:lnTo>
                  <a:lnTo>
                    <a:pt x="123634" y="99021"/>
                  </a:lnTo>
                  <a:lnTo>
                    <a:pt x="97129" y="135724"/>
                  </a:lnTo>
                  <a:lnTo>
                    <a:pt x="72732" y="177596"/>
                  </a:lnTo>
                  <a:lnTo>
                    <a:pt x="51003" y="224510"/>
                  </a:lnTo>
                  <a:lnTo>
                    <a:pt x="32486" y="276352"/>
                  </a:lnTo>
                  <a:lnTo>
                    <a:pt x="17729" y="332994"/>
                  </a:lnTo>
                  <a:lnTo>
                    <a:pt x="7302" y="394335"/>
                  </a:lnTo>
                  <a:lnTo>
                    <a:pt x="1765" y="460248"/>
                  </a:lnTo>
                  <a:lnTo>
                    <a:pt x="0" y="552538"/>
                  </a:lnTo>
                  <a:lnTo>
                    <a:pt x="2171" y="632752"/>
                  </a:lnTo>
                  <a:lnTo>
                    <a:pt x="7531" y="700824"/>
                  </a:lnTo>
                  <a:lnTo>
                    <a:pt x="15290" y="756666"/>
                  </a:lnTo>
                  <a:lnTo>
                    <a:pt x="24701" y="800239"/>
                  </a:lnTo>
                  <a:lnTo>
                    <a:pt x="45377" y="850214"/>
                  </a:lnTo>
                  <a:lnTo>
                    <a:pt x="55105" y="856488"/>
                  </a:lnTo>
                  <a:lnTo>
                    <a:pt x="63423" y="846226"/>
                  </a:lnTo>
                  <a:lnTo>
                    <a:pt x="69634" y="817803"/>
                  </a:lnTo>
                  <a:lnTo>
                    <a:pt x="74777" y="774763"/>
                  </a:lnTo>
                  <a:lnTo>
                    <a:pt x="85979" y="659079"/>
                  </a:lnTo>
                  <a:lnTo>
                    <a:pt x="94119" y="593534"/>
                  </a:lnTo>
                  <a:lnTo>
                    <a:pt x="105321" y="527596"/>
                  </a:lnTo>
                  <a:lnTo>
                    <a:pt x="120637" y="464820"/>
                  </a:lnTo>
                  <a:lnTo>
                    <a:pt x="136245" y="417931"/>
                  </a:lnTo>
                  <a:lnTo>
                    <a:pt x="154508" y="374624"/>
                  </a:lnTo>
                  <a:lnTo>
                    <a:pt x="176072" y="334708"/>
                  </a:lnTo>
                  <a:lnTo>
                    <a:pt x="201587" y="297980"/>
                  </a:lnTo>
                  <a:lnTo>
                    <a:pt x="231660" y="264198"/>
                  </a:lnTo>
                  <a:lnTo>
                    <a:pt x="266941" y="233172"/>
                  </a:lnTo>
                  <a:close/>
                </a:path>
                <a:path w="984884" h="949960">
                  <a:moveTo>
                    <a:pt x="550418" y="355092"/>
                  </a:moveTo>
                  <a:lnTo>
                    <a:pt x="550329" y="254139"/>
                  </a:lnTo>
                  <a:lnTo>
                    <a:pt x="548868" y="173812"/>
                  </a:lnTo>
                  <a:lnTo>
                    <a:pt x="545934" y="111874"/>
                  </a:lnTo>
                  <a:lnTo>
                    <a:pt x="541464" y="66103"/>
                  </a:lnTo>
                  <a:lnTo>
                    <a:pt x="527481" y="14122"/>
                  </a:lnTo>
                  <a:lnTo>
                    <a:pt x="506222" y="0"/>
                  </a:lnTo>
                  <a:lnTo>
                    <a:pt x="494118" y="3009"/>
                  </a:lnTo>
                  <a:lnTo>
                    <a:pt x="469074" y="65532"/>
                  </a:lnTo>
                  <a:lnTo>
                    <a:pt x="463931" y="111480"/>
                  </a:lnTo>
                  <a:lnTo>
                    <a:pt x="460133" y="173596"/>
                  </a:lnTo>
                  <a:lnTo>
                    <a:pt x="457517" y="254076"/>
                  </a:lnTo>
                  <a:lnTo>
                    <a:pt x="455930" y="355092"/>
                  </a:lnTo>
                  <a:lnTo>
                    <a:pt x="455942" y="420865"/>
                  </a:lnTo>
                  <a:lnTo>
                    <a:pt x="456755" y="488442"/>
                  </a:lnTo>
                  <a:lnTo>
                    <a:pt x="458304" y="556412"/>
                  </a:lnTo>
                  <a:lnTo>
                    <a:pt x="460552" y="623316"/>
                  </a:lnTo>
                  <a:lnTo>
                    <a:pt x="463461" y="687755"/>
                  </a:lnTo>
                  <a:lnTo>
                    <a:pt x="466966" y="748284"/>
                  </a:lnTo>
                  <a:lnTo>
                    <a:pt x="471055" y="803490"/>
                  </a:lnTo>
                  <a:lnTo>
                    <a:pt x="475678" y="851916"/>
                  </a:lnTo>
                  <a:lnTo>
                    <a:pt x="480783" y="892162"/>
                  </a:lnTo>
                  <a:lnTo>
                    <a:pt x="492290" y="942365"/>
                  </a:lnTo>
                  <a:lnTo>
                    <a:pt x="498602" y="949452"/>
                  </a:lnTo>
                  <a:lnTo>
                    <a:pt x="505002" y="942708"/>
                  </a:lnTo>
                  <a:lnTo>
                    <a:pt x="517194" y="893025"/>
                  </a:lnTo>
                  <a:lnTo>
                    <a:pt x="522871" y="852932"/>
                  </a:lnTo>
                  <a:lnTo>
                    <a:pt x="528180" y="804595"/>
                  </a:lnTo>
                  <a:lnTo>
                    <a:pt x="533082" y="749427"/>
                  </a:lnTo>
                  <a:lnTo>
                    <a:pt x="537489" y="688873"/>
                  </a:lnTo>
                  <a:lnTo>
                    <a:pt x="541375" y="624332"/>
                  </a:lnTo>
                  <a:lnTo>
                    <a:pt x="544677" y="557263"/>
                  </a:lnTo>
                  <a:lnTo>
                    <a:pt x="547319" y="489077"/>
                  </a:lnTo>
                  <a:lnTo>
                    <a:pt x="549249" y="421220"/>
                  </a:lnTo>
                  <a:lnTo>
                    <a:pt x="550418" y="355092"/>
                  </a:lnTo>
                  <a:close/>
                </a:path>
                <a:path w="984884" h="949960">
                  <a:moveTo>
                    <a:pt x="984745" y="350558"/>
                  </a:moveTo>
                  <a:lnTo>
                    <a:pt x="969352" y="283387"/>
                  </a:lnTo>
                  <a:lnTo>
                    <a:pt x="951636" y="231140"/>
                  </a:lnTo>
                  <a:lnTo>
                    <a:pt x="930605" y="183756"/>
                  </a:lnTo>
                  <a:lnTo>
                    <a:pt x="906830" y="141363"/>
                  </a:lnTo>
                  <a:lnTo>
                    <a:pt x="880897" y="104114"/>
                  </a:lnTo>
                  <a:lnTo>
                    <a:pt x="853351" y="72123"/>
                  </a:lnTo>
                  <a:lnTo>
                    <a:pt x="824776" y="45542"/>
                  </a:lnTo>
                  <a:lnTo>
                    <a:pt x="766813" y="9144"/>
                  </a:lnTo>
                  <a:lnTo>
                    <a:pt x="761898" y="62026"/>
                  </a:lnTo>
                  <a:lnTo>
                    <a:pt x="756310" y="111023"/>
                  </a:lnTo>
                  <a:lnTo>
                    <a:pt x="750138" y="156298"/>
                  </a:lnTo>
                  <a:lnTo>
                    <a:pt x="743458" y="197980"/>
                  </a:lnTo>
                  <a:lnTo>
                    <a:pt x="736333" y="236220"/>
                  </a:lnTo>
                  <a:lnTo>
                    <a:pt x="770978" y="268008"/>
                  </a:lnTo>
                  <a:lnTo>
                    <a:pt x="800569" y="302488"/>
                  </a:lnTo>
                  <a:lnTo>
                    <a:pt x="825677" y="339852"/>
                  </a:lnTo>
                  <a:lnTo>
                    <a:pt x="846861" y="380276"/>
                  </a:lnTo>
                  <a:lnTo>
                    <a:pt x="864641" y="423900"/>
                  </a:lnTo>
                  <a:lnTo>
                    <a:pt x="879589" y="470916"/>
                  </a:lnTo>
                  <a:lnTo>
                    <a:pt x="893775" y="533692"/>
                  </a:lnTo>
                  <a:lnTo>
                    <a:pt x="903859" y="599630"/>
                  </a:lnTo>
                  <a:lnTo>
                    <a:pt x="910907" y="665175"/>
                  </a:lnTo>
                  <a:lnTo>
                    <a:pt x="920127" y="780859"/>
                  </a:lnTo>
                  <a:lnTo>
                    <a:pt x="924382" y="823899"/>
                  </a:lnTo>
                  <a:lnTo>
                    <a:pt x="929830" y="852322"/>
                  </a:lnTo>
                  <a:lnTo>
                    <a:pt x="937501" y="862584"/>
                  </a:lnTo>
                  <a:lnTo>
                    <a:pt x="947813" y="856322"/>
                  </a:lnTo>
                  <a:lnTo>
                    <a:pt x="958799" y="837565"/>
                  </a:lnTo>
                  <a:lnTo>
                    <a:pt x="969708" y="806411"/>
                  </a:lnTo>
                  <a:lnTo>
                    <a:pt x="979792" y="762952"/>
                  </a:lnTo>
                  <a:lnTo>
                    <a:pt x="984745" y="730592"/>
                  </a:lnTo>
                  <a:lnTo>
                    <a:pt x="984745" y="350558"/>
                  </a:lnTo>
                  <a:close/>
                </a:path>
              </a:pathLst>
            </a:custGeom>
            <a:solidFill>
              <a:srgbClr val="1D232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87755" y="1209547"/>
            <a:ext cx="205613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Natural</a:t>
            </a:r>
            <a:r>
              <a:rPr dirty="0" spc="-204">
                <a:latin typeface="Times New Roman"/>
                <a:cs typeface="Times New Roman"/>
              </a:rPr>
              <a:t> </a:t>
            </a:r>
            <a:r>
              <a:rPr dirty="0" spc="-20"/>
              <a:t>Join</a:t>
            </a:r>
          </a:p>
        </p:txBody>
      </p:sp>
      <p:sp>
        <p:nvSpPr>
          <p:cNvPr id="35" name="object 35" descr=""/>
          <p:cNvSpPr txBox="1"/>
          <p:nvPr/>
        </p:nvSpPr>
        <p:spPr>
          <a:xfrm>
            <a:off x="354583" y="2157475"/>
            <a:ext cx="7856220" cy="4090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23900" marR="325755">
              <a:lnSpc>
                <a:spcPct val="102800"/>
              </a:lnSpc>
              <a:spcBef>
                <a:spcPts val="90"/>
              </a:spcBef>
            </a:pP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When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you</a:t>
            </a:r>
            <a:r>
              <a:rPr dirty="0" sz="1450" spc="1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code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a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2AC2A1"/>
                </a:solidFill>
                <a:latin typeface="Arial"/>
                <a:cs typeface="Arial"/>
              </a:rPr>
              <a:t>natural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join,</a:t>
            </a:r>
            <a:r>
              <a:rPr dirty="0" sz="1450" spc="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you</a:t>
            </a:r>
            <a:r>
              <a:rPr dirty="0" sz="1450" spc="1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don’t</a:t>
            </a:r>
            <a:r>
              <a:rPr dirty="0" sz="1450" spc="10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specify</a:t>
            </a:r>
            <a:r>
              <a:rPr dirty="0" sz="1450" spc="10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column</a:t>
            </a:r>
            <a:r>
              <a:rPr dirty="0" sz="1450" spc="1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that’s</a:t>
            </a:r>
            <a:r>
              <a:rPr dirty="0" sz="1450" spc="1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used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100">
                <a:solidFill>
                  <a:srgbClr val="2AC2A1"/>
                </a:solidFill>
                <a:latin typeface="Arial"/>
                <a:cs typeface="Arial"/>
              </a:rPr>
              <a:t>to</a:t>
            </a:r>
            <a:r>
              <a:rPr dirty="0" sz="1450" spc="10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2AC2A1"/>
                </a:solidFill>
                <a:latin typeface="Arial"/>
                <a:cs typeface="Arial"/>
              </a:rPr>
              <a:t>join</a:t>
            </a:r>
            <a:r>
              <a:rPr dirty="0" sz="1450" spc="4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100">
                <a:solidFill>
                  <a:srgbClr val="2AC2A1"/>
                </a:solidFill>
                <a:latin typeface="Arial"/>
                <a:cs typeface="Arial"/>
              </a:rPr>
              <a:t>two</a:t>
            </a:r>
            <a:r>
              <a:rPr dirty="0" sz="1450" spc="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2AC2A1"/>
                </a:solidFill>
                <a:latin typeface="Arial"/>
                <a:cs typeface="Arial"/>
              </a:rPr>
              <a:t>tables.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Instead,</a:t>
            </a:r>
            <a:r>
              <a:rPr dirty="0" sz="1450" spc="114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358FE2"/>
                </a:solidFill>
                <a:latin typeface="Arial"/>
                <a:cs typeface="Arial"/>
              </a:rPr>
              <a:t>the</a:t>
            </a:r>
            <a:r>
              <a:rPr dirty="0" sz="1450" spc="1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database</a:t>
            </a:r>
            <a:r>
              <a:rPr dirty="0" sz="1450" spc="1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358FE2"/>
                </a:solidFill>
                <a:latin typeface="Arial"/>
                <a:cs typeface="Arial"/>
              </a:rPr>
              <a:t>automatically</a:t>
            </a:r>
            <a:r>
              <a:rPr dirty="0" sz="1450" spc="1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joins</a:t>
            </a:r>
            <a:r>
              <a:rPr dirty="0" sz="1450" spc="1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358FE2"/>
                </a:solidFill>
                <a:latin typeface="Arial"/>
                <a:cs typeface="Arial"/>
              </a:rPr>
              <a:t>the</a:t>
            </a:r>
            <a:r>
              <a:rPr dirty="0" sz="1450" spc="15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100">
                <a:solidFill>
                  <a:srgbClr val="358FE2"/>
                </a:solidFill>
                <a:latin typeface="Arial"/>
                <a:cs typeface="Arial"/>
              </a:rPr>
              <a:t>two</a:t>
            </a:r>
            <a:r>
              <a:rPr dirty="0" sz="1450" spc="15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tables</a:t>
            </a:r>
            <a:r>
              <a:rPr dirty="0" sz="1450" spc="1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based</a:t>
            </a:r>
            <a:r>
              <a:rPr dirty="0" sz="1450" spc="1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358FE2"/>
                </a:solidFill>
                <a:latin typeface="Arial"/>
                <a:cs typeface="Arial"/>
              </a:rPr>
              <a:t>on</a:t>
            </a:r>
            <a:r>
              <a:rPr dirty="0" sz="1450" spc="1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all</a:t>
            </a:r>
            <a:r>
              <a:rPr dirty="0" sz="1450" spc="15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358FE2"/>
                </a:solidFill>
                <a:latin typeface="Arial"/>
                <a:cs typeface="Arial"/>
              </a:rPr>
              <a:t>columns</a:t>
            </a:r>
            <a:r>
              <a:rPr dirty="0" sz="1450" spc="15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358FE2"/>
                </a:solidFill>
                <a:latin typeface="Arial"/>
                <a:cs typeface="Arial"/>
              </a:rPr>
              <a:t>in</a:t>
            </a:r>
            <a:endParaRPr sz="14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5"/>
              </a:spcBef>
            </a:pPr>
            <a:r>
              <a:rPr dirty="0" sz="1450" spc="75">
                <a:solidFill>
                  <a:srgbClr val="358FE2"/>
                </a:solidFill>
                <a:latin typeface="Arial"/>
                <a:cs typeface="Arial"/>
              </a:rPr>
              <a:t>the</a:t>
            </a:r>
            <a:r>
              <a:rPr dirty="0" sz="1450" spc="10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100">
                <a:solidFill>
                  <a:srgbClr val="358FE2"/>
                </a:solidFill>
                <a:latin typeface="Arial"/>
                <a:cs typeface="Arial"/>
              </a:rPr>
              <a:t>two</a:t>
            </a:r>
            <a:r>
              <a:rPr dirty="0" sz="1450" spc="114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tables</a:t>
            </a:r>
            <a:r>
              <a:rPr dirty="0" sz="1450" spc="10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358FE2"/>
                </a:solidFill>
                <a:latin typeface="Arial"/>
                <a:cs typeface="Arial"/>
              </a:rPr>
              <a:t>that</a:t>
            </a:r>
            <a:r>
              <a:rPr dirty="0" sz="1450" spc="10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have</a:t>
            </a:r>
            <a:r>
              <a:rPr dirty="0" sz="1450" spc="1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358FE2"/>
                </a:solidFill>
                <a:latin typeface="Arial"/>
                <a:cs typeface="Arial"/>
              </a:rPr>
              <a:t>the</a:t>
            </a:r>
            <a:r>
              <a:rPr dirty="0" sz="1450" spc="1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same</a:t>
            </a:r>
            <a:r>
              <a:rPr dirty="0" sz="1450" spc="1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358FE2"/>
                </a:solidFill>
                <a:latin typeface="Arial"/>
                <a:cs typeface="Arial"/>
              </a:rPr>
              <a:t>name.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50">
              <a:latin typeface="Arial"/>
              <a:cs typeface="Arial"/>
            </a:endParaRPr>
          </a:p>
          <a:p>
            <a:pPr marL="723900" marR="184785">
              <a:lnSpc>
                <a:spcPct val="102800"/>
              </a:lnSpc>
              <a:spcBef>
                <a:spcPts val="5"/>
              </a:spcBef>
            </a:pP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As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a</a:t>
            </a:r>
            <a:r>
              <a:rPr dirty="0" sz="1450" spc="6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2AC2A1"/>
                </a:solidFill>
                <a:latin typeface="Arial"/>
                <a:cs typeface="Arial"/>
              </a:rPr>
              <a:t>result,</a:t>
            </a:r>
            <a:r>
              <a:rPr dirty="0" sz="1450" spc="6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this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type</a:t>
            </a:r>
            <a:r>
              <a:rPr dirty="0" sz="1450" spc="7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90">
                <a:solidFill>
                  <a:srgbClr val="2AC2A1"/>
                </a:solidFill>
                <a:latin typeface="Arial"/>
                <a:cs typeface="Arial"/>
              </a:rPr>
              <a:t>of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5">
                <a:solidFill>
                  <a:srgbClr val="2AC2A1"/>
                </a:solidFill>
                <a:latin typeface="Arial"/>
                <a:cs typeface="Arial"/>
              </a:rPr>
              <a:t>join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only</a:t>
            </a:r>
            <a:r>
              <a:rPr dirty="0" sz="1450" spc="7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works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2AC2A1"/>
                </a:solidFill>
                <a:latin typeface="Arial"/>
                <a:cs typeface="Arial"/>
              </a:rPr>
              <a:t>correctly</a:t>
            </a:r>
            <a:r>
              <a:rPr dirty="0" sz="1450" spc="6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2AC2A1"/>
                </a:solidFill>
                <a:latin typeface="Arial"/>
                <a:cs typeface="Arial"/>
              </a:rPr>
              <a:t>if</a:t>
            </a:r>
            <a:r>
              <a:rPr dirty="0" sz="1450" spc="6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8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database</a:t>
            </a:r>
            <a:r>
              <a:rPr dirty="0" sz="1450" spc="5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is</a:t>
            </a:r>
            <a:r>
              <a:rPr dirty="0" sz="1450" spc="7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designed</a:t>
            </a:r>
            <a:r>
              <a:rPr dirty="0" sz="1450" spc="6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2AC2A1"/>
                </a:solidFill>
                <a:latin typeface="Arial"/>
                <a:cs typeface="Arial"/>
              </a:rPr>
              <a:t>in</a:t>
            </a:r>
            <a:r>
              <a:rPr dirty="0" sz="1450" spc="7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50">
                <a:solidFill>
                  <a:srgbClr val="2AC2A1"/>
                </a:solidFill>
                <a:latin typeface="Arial"/>
                <a:cs typeface="Arial"/>
              </a:rPr>
              <a:t>a</a:t>
            </a:r>
            <a:r>
              <a:rPr dirty="0" sz="1450" spc="-5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2AC2A1"/>
                </a:solidFill>
                <a:latin typeface="Arial"/>
                <a:cs typeface="Arial"/>
              </a:rPr>
              <a:t>certain</a:t>
            </a:r>
            <a:r>
              <a:rPr dirty="0" sz="1450" spc="1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20">
                <a:solidFill>
                  <a:srgbClr val="2AC2A1"/>
                </a:solidFill>
                <a:latin typeface="Arial"/>
                <a:cs typeface="Arial"/>
              </a:rPr>
              <a:t>way.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39"/>
              </a:spcBef>
            </a:pPr>
            <a:endParaRPr sz="1450">
              <a:latin typeface="Arial"/>
              <a:cs typeface="Arial"/>
            </a:endParaRPr>
          </a:p>
          <a:p>
            <a:pPr marL="201295" marR="1602105" indent="-189230">
              <a:lnSpc>
                <a:spcPct val="100899"/>
              </a:lnSpc>
              <a:buChar char="•"/>
              <a:tabLst>
                <a:tab pos="201295" algn="l"/>
              </a:tabLst>
            </a:pP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You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can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use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  <a:latin typeface="Arial"/>
                <a:cs typeface="Arial"/>
              </a:rPr>
              <a:t>the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40">
                <a:solidFill>
                  <a:srgbClr val="BFD3DD"/>
                </a:solidFill>
                <a:latin typeface="Arial"/>
                <a:cs typeface="Arial"/>
              </a:rPr>
              <a:t>NATURAL</a:t>
            </a:r>
            <a:r>
              <a:rPr dirty="0" sz="1150" spc="13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keyword</a:t>
            </a:r>
            <a:r>
              <a:rPr dirty="0" sz="115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  <a:latin typeface="Arial"/>
                <a:cs typeface="Arial"/>
              </a:rPr>
              <a:t>to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create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a</a:t>
            </a:r>
            <a:r>
              <a:rPr dirty="0" sz="115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natural</a:t>
            </a:r>
            <a:r>
              <a:rPr dirty="0" sz="1150" spc="114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join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BFD3DD"/>
                </a:solidFill>
                <a:latin typeface="Arial"/>
                <a:cs typeface="Arial"/>
              </a:rPr>
              <a:t>that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joins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  <a:latin typeface="Arial"/>
                <a:cs typeface="Arial"/>
              </a:rPr>
              <a:t>two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tables</a:t>
            </a:r>
            <a:r>
              <a:rPr dirty="0" sz="115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based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35">
                <a:solidFill>
                  <a:srgbClr val="BFD3DD"/>
                </a:solidFill>
                <a:latin typeface="Arial"/>
                <a:cs typeface="Arial"/>
              </a:rPr>
              <a:t>on</a:t>
            </a:r>
            <a:r>
              <a:rPr dirty="0" sz="1150" spc="3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all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columns</a:t>
            </a:r>
            <a:r>
              <a:rPr dirty="0" sz="1150" spc="9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in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  <a:latin typeface="Arial"/>
                <a:cs typeface="Arial"/>
              </a:rPr>
              <a:t>the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  <a:latin typeface="Arial"/>
                <a:cs typeface="Arial"/>
              </a:rPr>
              <a:t>two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tables</a:t>
            </a:r>
            <a:r>
              <a:rPr dirty="0" sz="115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BFD3DD"/>
                </a:solidFill>
                <a:latin typeface="Arial"/>
                <a:cs typeface="Arial"/>
              </a:rPr>
              <a:t>that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have</a:t>
            </a:r>
            <a:r>
              <a:rPr dirty="0" sz="1150" spc="114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  <a:latin typeface="Arial"/>
                <a:cs typeface="Arial"/>
              </a:rPr>
              <a:t>the</a:t>
            </a:r>
            <a:r>
              <a:rPr dirty="0" sz="1150" spc="8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same</a:t>
            </a:r>
            <a:r>
              <a:rPr dirty="0" sz="115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10">
                <a:solidFill>
                  <a:srgbClr val="BFD3DD"/>
                </a:solidFill>
                <a:latin typeface="Arial"/>
                <a:cs typeface="Arial"/>
              </a:rPr>
              <a:t>name.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BFD3DD"/>
              </a:buClr>
              <a:buFont typeface="Arial"/>
              <a:buChar char="•"/>
            </a:pPr>
            <a:endParaRPr sz="1150">
              <a:latin typeface="Arial"/>
              <a:cs typeface="Arial"/>
            </a:endParaRPr>
          </a:p>
          <a:p>
            <a:pPr marL="201295" marR="1579880" indent="-189230">
              <a:lnSpc>
                <a:spcPct val="100899"/>
              </a:lnSpc>
              <a:buChar char="•"/>
              <a:tabLst>
                <a:tab pos="201295" algn="l"/>
              </a:tabLst>
            </a:pP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Although</a:t>
            </a:r>
            <a:r>
              <a:rPr dirty="0" sz="1150" spc="7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  <a:latin typeface="Arial"/>
                <a:cs typeface="Arial"/>
              </a:rPr>
              <a:t>the</a:t>
            </a:r>
            <a:r>
              <a:rPr dirty="0" sz="115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code</a:t>
            </a:r>
            <a:r>
              <a:rPr dirty="0" sz="1150" spc="5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  <a:latin typeface="Arial"/>
                <a:cs typeface="Arial"/>
              </a:rPr>
              <a:t>for</a:t>
            </a:r>
            <a:r>
              <a:rPr dirty="0" sz="115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a</a:t>
            </a:r>
            <a:r>
              <a:rPr dirty="0" sz="1150" spc="6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natural</a:t>
            </a:r>
            <a:r>
              <a:rPr dirty="0" sz="1150" spc="9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join</a:t>
            </a:r>
            <a:r>
              <a:rPr dirty="0" sz="1150" spc="7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is</a:t>
            </a:r>
            <a:r>
              <a:rPr dirty="0" sz="115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45">
                <a:solidFill>
                  <a:srgbClr val="BFD3DD"/>
                </a:solidFill>
                <a:latin typeface="Arial"/>
                <a:cs typeface="Arial"/>
              </a:rPr>
              <a:t>shorter</a:t>
            </a:r>
            <a:r>
              <a:rPr dirty="0" sz="1150" spc="7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  <a:latin typeface="Arial"/>
                <a:cs typeface="Arial"/>
              </a:rPr>
              <a:t>than</a:t>
            </a:r>
            <a:r>
              <a:rPr dirty="0" sz="1150" spc="7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  <a:latin typeface="Arial"/>
                <a:cs typeface="Arial"/>
              </a:rPr>
              <a:t>the</a:t>
            </a:r>
            <a:r>
              <a:rPr dirty="0" sz="115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code</a:t>
            </a:r>
            <a:r>
              <a:rPr dirty="0" sz="115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  <a:latin typeface="Arial"/>
                <a:cs typeface="Arial"/>
              </a:rPr>
              <a:t>for</a:t>
            </a:r>
            <a:r>
              <a:rPr dirty="0" sz="1150" spc="5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joins</a:t>
            </a:r>
            <a:r>
              <a:rPr dirty="0" sz="1150" spc="9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BFD3DD"/>
                </a:solidFill>
                <a:latin typeface="Arial"/>
                <a:cs typeface="Arial"/>
              </a:rPr>
              <a:t>that</a:t>
            </a:r>
            <a:r>
              <a:rPr dirty="0" sz="115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use</a:t>
            </a:r>
            <a:r>
              <a:rPr dirty="0" sz="1150" spc="7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  <a:latin typeface="Arial"/>
                <a:cs typeface="Arial"/>
              </a:rPr>
              <a:t>the</a:t>
            </a:r>
            <a:r>
              <a:rPr dirty="0" sz="115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ON</a:t>
            </a:r>
            <a:r>
              <a:rPr dirty="0" sz="1150" spc="7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40">
                <a:solidFill>
                  <a:srgbClr val="BFD3DD"/>
                </a:solidFill>
                <a:latin typeface="Arial"/>
                <a:cs typeface="Arial"/>
              </a:rPr>
              <a:t>or</a:t>
            </a:r>
            <a:r>
              <a:rPr dirty="0" sz="1150" spc="4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20">
                <a:solidFill>
                  <a:srgbClr val="BFD3DD"/>
                </a:solidFill>
                <a:latin typeface="Arial"/>
                <a:cs typeface="Arial"/>
              </a:rPr>
              <a:t>USING</a:t>
            </a:r>
            <a:r>
              <a:rPr dirty="0" sz="1150" spc="14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clause,</a:t>
            </a:r>
            <a:r>
              <a:rPr dirty="0" sz="1150" spc="15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a</a:t>
            </a:r>
            <a:r>
              <a:rPr dirty="0" sz="1150" spc="13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natural</a:t>
            </a:r>
            <a:r>
              <a:rPr dirty="0" sz="1150" spc="15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join</a:t>
            </a:r>
            <a:r>
              <a:rPr dirty="0" sz="1150" spc="14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only</a:t>
            </a:r>
            <a:r>
              <a:rPr dirty="0" sz="1150" spc="15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works</a:t>
            </a:r>
            <a:r>
              <a:rPr dirty="0" sz="1150" spc="14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correctly</a:t>
            </a:r>
            <a:r>
              <a:rPr dirty="0" sz="1150" spc="15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  <a:latin typeface="Arial"/>
                <a:cs typeface="Arial"/>
              </a:rPr>
              <a:t>for</a:t>
            </a:r>
            <a:r>
              <a:rPr dirty="0" sz="1150" spc="1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certain</a:t>
            </a:r>
            <a:r>
              <a:rPr dirty="0" sz="1150" spc="15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types</a:t>
            </a:r>
            <a:r>
              <a:rPr dirty="0" sz="1150" spc="14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0">
                <a:solidFill>
                  <a:srgbClr val="BFD3DD"/>
                </a:solidFill>
                <a:latin typeface="Arial"/>
                <a:cs typeface="Arial"/>
              </a:rPr>
              <a:t>of</a:t>
            </a:r>
            <a:r>
              <a:rPr dirty="0" sz="1150" spc="13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database</a:t>
            </a:r>
            <a:r>
              <a:rPr dirty="0" sz="1150" spc="1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10">
                <a:solidFill>
                  <a:srgbClr val="BFD3DD"/>
                </a:solidFill>
                <a:latin typeface="Arial"/>
                <a:cs typeface="Arial"/>
              </a:rPr>
              <a:t>structures.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BFD3DD"/>
              </a:buClr>
              <a:buFont typeface="Arial"/>
              <a:buChar char="•"/>
            </a:pPr>
            <a:endParaRPr sz="1150">
              <a:latin typeface="Arial"/>
              <a:cs typeface="Arial"/>
            </a:endParaRPr>
          </a:p>
          <a:p>
            <a:pPr marL="201295" marR="2002155" indent="-189230">
              <a:lnSpc>
                <a:spcPct val="100899"/>
              </a:lnSpc>
              <a:buChar char="•"/>
              <a:tabLst>
                <a:tab pos="201295" algn="l"/>
              </a:tabLst>
            </a:pP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In</a:t>
            </a:r>
            <a:r>
              <a:rPr dirty="0" sz="1150" spc="1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addition,</a:t>
            </a:r>
            <a:r>
              <a:rPr dirty="0" sz="1150" spc="13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a</a:t>
            </a:r>
            <a:r>
              <a:rPr dirty="0" sz="1150" spc="1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natural</a:t>
            </a:r>
            <a:r>
              <a:rPr dirty="0" sz="1150" spc="13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join</a:t>
            </a:r>
            <a:r>
              <a:rPr dirty="0" sz="1150" spc="14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BFD3DD"/>
                </a:solidFill>
                <a:latin typeface="Arial"/>
                <a:cs typeface="Arial"/>
              </a:rPr>
              <a:t>often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yields</a:t>
            </a:r>
            <a:r>
              <a:rPr dirty="0" sz="1150" spc="13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unexpected</a:t>
            </a:r>
            <a:r>
              <a:rPr dirty="0" sz="1150" spc="1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results</a:t>
            </a:r>
            <a:r>
              <a:rPr dirty="0" sz="1150" spc="1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  <a:latin typeface="Arial"/>
                <a:cs typeface="Arial"/>
              </a:rPr>
              <a:t>for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complex</a:t>
            </a:r>
            <a:r>
              <a:rPr dirty="0" sz="1150" spc="13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10">
                <a:solidFill>
                  <a:srgbClr val="BFD3DD"/>
                </a:solidFill>
                <a:latin typeface="Arial"/>
                <a:cs typeface="Arial"/>
              </a:rPr>
              <a:t>queries.</a:t>
            </a:r>
            <a:r>
              <a:rPr dirty="0" sz="1150" spc="1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As</a:t>
            </a:r>
            <a:r>
              <a:rPr dirty="0" sz="1150" spc="10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50">
                <a:solidFill>
                  <a:srgbClr val="BFD3DD"/>
                </a:solidFill>
                <a:latin typeface="Arial"/>
                <a:cs typeface="Arial"/>
              </a:rPr>
              <a:t>a</a:t>
            </a:r>
            <a:r>
              <a:rPr dirty="0" sz="1150" spc="-5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result,</a:t>
            </a:r>
            <a:r>
              <a:rPr dirty="0" sz="1150" spc="6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it’s</a:t>
            </a:r>
            <a:r>
              <a:rPr dirty="0" sz="1150" spc="6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  <a:latin typeface="Arial"/>
                <a:cs typeface="Arial"/>
              </a:rPr>
              <a:t>more</a:t>
            </a:r>
            <a:r>
              <a:rPr dirty="0" sz="1150" spc="6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5">
                <a:solidFill>
                  <a:srgbClr val="BFD3DD"/>
                </a:solidFill>
                <a:latin typeface="Arial"/>
                <a:cs typeface="Arial"/>
              </a:rPr>
              <a:t>common</a:t>
            </a:r>
            <a:r>
              <a:rPr dirty="0" sz="115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  <a:latin typeface="Arial"/>
                <a:cs typeface="Arial"/>
              </a:rPr>
              <a:t>to</a:t>
            </a:r>
            <a:r>
              <a:rPr dirty="0" sz="1150" spc="5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use</a:t>
            </a:r>
            <a:r>
              <a:rPr dirty="0" sz="115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50">
                <a:solidFill>
                  <a:srgbClr val="BFD3DD"/>
                </a:solidFill>
                <a:latin typeface="Arial"/>
                <a:cs typeface="Arial"/>
              </a:rPr>
              <a:t>the</a:t>
            </a:r>
            <a:r>
              <a:rPr dirty="0" sz="1150" spc="4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ON</a:t>
            </a:r>
            <a:r>
              <a:rPr dirty="0" sz="1150" spc="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  <a:latin typeface="Arial"/>
                <a:cs typeface="Arial"/>
              </a:rPr>
              <a:t>or</a:t>
            </a:r>
            <a:r>
              <a:rPr dirty="0" sz="1150" spc="4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20">
                <a:solidFill>
                  <a:srgbClr val="BFD3DD"/>
                </a:solidFill>
                <a:latin typeface="Arial"/>
                <a:cs typeface="Arial"/>
              </a:rPr>
              <a:t>USING</a:t>
            </a:r>
            <a:r>
              <a:rPr dirty="0" sz="1150" spc="6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clause</a:t>
            </a:r>
            <a:r>
              <a:rPr dirty="0" sz="1150" spc="6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65">
                <a:solidFill>
                  <a:srgbClr val="BFD3DD"/>
                </a:solidFill>
                <a:latin typeface="Arial"/>
                <a:cs typeface="Arial"/>
              </a:rPr>
              <a:t>to</a:t>
            </a:r>
            <a:r>
              <a:rPr dirty="0" sz="1150" spc="4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>
                <a:solidFill>
                  <a:srgbClr val="BFD3DD"/>
                </a:solidFill>
                <a:latin typeface="Arial"/>
                <a:cs typeface="Arial"/>
              </a:rPr>
              <a:t>join</a:t>
            </a:r>
            <a:r>
              <a:rPr dirty="0" sz="1150" spc="7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150" spc="-10">
                <a:solidFill>
                  <a:srgbClr val="BFD3DD"/>
                </a:solidFill>
                <a:latin typeface="Arial"/>
                <a:cs typeface="Arial"/>
              </a:rPr>
              <a:t>tables.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574" y="1405826"/>
            <a:ext cx="7188834" cy="4349750"/>
            <a:chOff x="1294574" y="1405826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852418" y="5084163"/>
            <a:ext cx="1676400" cy="3759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91465">
              <a:lnSpc>
                <a:spcPct val="100000"/>
              </a:lnSpc>
              <a:spcBef>
                <a:spcPts val="580"/>
              </a:spcBef>
            </a:pPr>
            <a:r>
              <a:rPr dirty="0" sz="750" spc="-530">
                <a:latin typeface="Arial Narrow"/>
                <a:cs typeface="Arial Narrow"/>
              </a:rPr>
              <a:t>M</a:t>
            </a:r>
            <a:r>
              <a:rPr dirty="0" sz="750" spc="-10">
                <a:latin typeface="Arial Narrow"/>
                <a:cs typeface="Arial Narrow"/>
              </a:rPr>
              <a:t>©</a:t>
            </a:r>
            <a:r>
              <a:rPr dirty="0" sz="750" spc="-130">
                <a:latin typeface="Times New Roman"/>
                <a:cs typeface="Times New Roman"/>
              </a:rPr>
              <a:t> </a:t>
            </a:r>
            <a:r>
              <a:rPr dirty="0" sz="750" spc="-160">
                <a:latin typeface="Arial Narrow"/>
                <a:cs typeface="Arial Narrow"/>
              </a:rPr>
              <a:t>u2r0a1c5h,'sMMikyeSMQuLr,aCc4h</a:t>
            </a:r>
            <a:r>
              <a:rPr dirty="0" sz="750" spc="20">
                <a:latin typeface="Times New Roman"/>
                <a:cs typeface="Times New Roman"/>
              </a:rPr>
              <a:t> </a:t>
            </a:r>
            <a:r>
              <a:rPr dirty="0" sz="750" spc="-10">
                <a:latin typeface="Arial Narrow"/>
                <a:cs typeface="Arial Narrow"/>
              </a:rPr>
              <a:t>&amp;</a:t>
            </a:r>
            <a:r>
              <a:rPr dirty="0" sz="750" spc="-40">
                <a:latin typeface="Times New Roman"/>
                <a:cs typeface="Times New Roman"/>
              </a:rPr>
              <a:t> </a:t>
            </a:r>
            <a:r>
              <a:rPr dirty="0" sz="750" spc="-10">
                <a:latin typeface="Arial Narrow"/>
                <a:cs typeface="Arial Narrow"/>
              </a:rPr>
              <a:t>Associates,</a:t>
            </a:r>
            <a:r>
              <a:rPr dirty="0" sz="750" spc="50">
                <a:latin typeface="Times New Roman"/>
                <a:cs typeface="Times New Roman"/>
              </a:rPr>
              <a:t> </a:t>
            </a:r>
            <a:r>
              <a:rPr dirty="0" sz="750" spc="-20">
                <a:latin typeface="Arial Narrow"/>
                <a:cs typeface="Arial Narrow"/>
              </a:rPr>
              <a:t>Inc.</a:t>
            </a:r>
            <a:endParaRPr sz="7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750">
                <a:latin typeface="Arial Narrow"/>
                <a:cs typeface="Arial Narrow"/>
              </a:rPr>
              <a:t>Slide</a:t>
            </a:r>
            <a:r>
              <a:rPr dirty="0" sz="750" spc="-45">
                <a:latin typeface="Times New Roman"/>
                <a:cs typeface="Times New Roman"/>
              </a:rPr>
              <a:t> </a:t>
            </a:r>
            <a:r>
              <a:rPr dirty="0" sz="750" spc="-25">
                <a:latin typeface="Arial Narrow"/>
                <a:cs typeface="Arial Narrow"/>
              </a:rPr>
              <a:t>35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62987" y="1597476"/>
            <a:ext cx="2461260" cy="3244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syntax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62987" y="1883988"/>
            <a:ext cx="3935095" cy="3244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that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uses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NATURAL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keyword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062987" y="2220423"/>
            <a:ext cx="2528570" cy="59944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706755">
              <a:lnSpc>
                <a:spcPts val="1480"/>
              </a:lnSpc>
              <a:spcBef>
                <a:spcPts val="220"/>
              </a:spcBef>
            </a:pPr>
            <a:r>
              <a:rPr dirty="0" sz="1300" b="1">
                <a:latin typeface="Courier New"/>
                <a:cs typeface="Courier New"/>
              </a:rPr>
              <a:t>SELECT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select_list </a:t>
            </a:r>
            <a:r>
              <a:rPr dirty="0" sz="1300" b="1">
                <a:latin typeface="Courier New"/>
                <a:cs typeface="Courier New"/>
              </a:rPr>
              <a:t>FROM</a:t>
            </a:r>
            <a:r>
              <a:rPr dirty="0" sz="1300" spc="5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table_1</a:t>
            </a:r>
            <a:endParaRPr sz="1300">
              <a:latin typeface="Courier New"/>
              <a:cs typeface="Courier New"/>
            </a:endParaRPr>
          </a:p>
          <a:p>
            <a:pPr marL="513715">
              <a:lnSpc>
                <a:spcPts val="1435"/>
              </a:lnSpc>
            </a:pPr>
            <a:r>
              <a:rPr dirty="0" sz="1300" b="1">
                <a:latin typeface="Courier New"/>
                <a:cs typeface="Courier New"/>
              </a:rPr>
              <a:t>NATURAL</a:t>
            </a:r>
            <a:r>
              <a:rPr dirty="0" sz="1300" spc="5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JOIN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table_2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463799" y="2784303"/>
            <a:ext cx="252857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[NATURAL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JOIN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table_3]...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62987" y="3052873"/>
            <a:ext cx="4908550" cy="61722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Use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NATURAL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keyword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to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tables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300" b="1">
                <a:latin typeface="Courier New"/>
                <a:cs typeface="Courier New"/>
              </a:rPr>
              <a:t>Database:</a:t>
            </a:r>
            <a:r>
              <a:rPr dirty="0" sz="1300" spc="90" b="1">
                <a:latin typeface="Courier New"/>
                <a:cs typeface="Courier New"/>
              </a:rPr>
              <a:t> </a:t>
            </a:r>
            <a:r>
              <a:rPr dirty="0" sz="1300" spc="-25" b="1">
                <a:latin typeface="Courier New"/>
                <a:cs typeface="Courier New"/>
              </a:rPr>
              <a:t>AP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3455" y="4325111"/>
            <a:ext cx="2543555" cy="92354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7732" y="2633472"/>
            <a:ext cx="1446275" cy="39014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5688" y="3790188"/>
            <a:ext cx="2606039" cy="191719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94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TRY</a:t>
            </a:r>
            <a:r>
              <a:rPr dirty="0" spc="-1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IT</a:t>
            </a:r>
            <a:r>
              <a:rPr dirty="0" spc="-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2AC2A1"/>
                </a:solidFill>
                <a:latin typeface="Calibri"/>
                <a:cs typeface="Calibri"/>
              </a:rPr>
              <a:t>YOURSELF</a:t>
            </a:r>
          </a:p>
          <a:p>
            <a:pPr marL="735965">
              <a:lnSpc>
                <a:spcPct val="100000"/>
              </a:lnSpc>
              <a:spcBef>
                <a:spcPts val="430"/>
              </a:spcBef>
            </a:pPr>
            <a:r>
              <a:rPr dirty="0" sz="1000" spc="-10">
                <a:solidFill>
                  <a:srgbClr val="FFFFFF"/>
                </a:solidFill>
              </a:rPr>
              <a:t>MYSQL</a:t>
            </a:r>
            <a:r>
              <a:rPr dirty="0" sz="1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</a:rPr>
              <a:t>-</a:t>
            </a:r>
            <a:r>
              <a:rPr dirty="0" sz="1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RETRIEVE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50">
                <a:solidFill>
                  <a:srgbClr val="FFFFFF"/>
                </a:solidFill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FROM</a:t>
            </a:r>
            <a:r>
              <a:rPr dirty="0" sz="1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FFFFFF"/>
                </a:solidFill>
              </a:rPr>
              <a:t>MULTIPLE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TABLES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3143" y="2114803"/>
            <a:ext cx="4770755" cy="10458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EX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database,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write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query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5" b="1">
                <a:solidFill>
                  <a:srgbClr val="358FE2"/>
                </a:solidFill>
                <a:latin typeface="Calibri"/>
                <a:cs typeface="Calibri"/>
              </a:rPr>
              <a:t>to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output</a:t>
            </a:r>
            <a:r>
              <a:rPr dirty="0" sz="2200" spc="-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following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358FE2"/>
                </a:solidFill>
                <a:latin typeface="Calibri"/>
                <a:cs typeface="Calibri"/>
              </a:rPr>
              <a:t>NATURAL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Syntax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and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5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LEFT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0" b="1">
                <a:solidFill>
                  <a:srgbClr val="358FE2"/>
                </a:solidFill>
                <a:latin typeface="Calibri"/>
                <a:cs typeface="Calibri"/>
              </a:rPr>
              <a:t>join: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8340" y="1267968"/>
            <a:ext cx="3851147" cy="254355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076" y="3713988"/>
            <a:ext cx="4238244" cy="262280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733" y="1405985"/>
            <a:ext cx="7188834" cy="4349750"/>
            <a:chOff x="1294733" y="1405985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2852418" y="5084163"/>
            <a:ext cx="1676400" cy="3759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91465">
              <a:lnSpc>
                <a:spcPct val="100000"/>
              </a:lnSpc>
              <a:spcBef>
                <a:spcPts val="580"/>
              </a:spcBef>
            </a:pPr>
            <a:r>
              <a:rPr dirty="0" sz="750" spc="-530">
                <a:latin typeface="Arial Narrow"/>
                <a:cs typeface="Arial Narrow"/>
              </a:rPr>
              <a:t>M</a:t>
            </a:r>
            <a:r>
              <a:rPr dirty="0" sz="750" spc="-10">
                <a:latin typeface="Arial Narrow"/>
                <a:cs typeface="Arial Narrow"/>
              </a:rPr>
              <a:t>©</a:t>
            </a:r>
            <a:r>
              <a:rPr dirty="0" sz="750" spc="-130">
                <a:latin typeface="Times New Roman"/>
                <a:cs typeface="Times New Roman"/>
              </a:rPr>
              <a:t> </a:t>
            </a:r>
            <a:r>
              <a:rPr dirty="0" sz="750" spc="-160">
                <a:latin typeface="Arial Narrow"/>
                <a:cs typeface="Arial Narrow"/>
              </a:rPr>
              <a:t>u2r0a1c5h,'sMMikyeSMQuLr,aCc4h</a:t>
            </a:r>
            <a:r>
              <a:rPr dirty="0" sz="750" spc="20">
                <a:latin typeface="Times New Roman"/>
                <a:cs typeface="Times New Roman"/>
              </a:rPr>
              <a:t> </a:t>
            </a:r>
            <a:r>
              <a:rPr dirty="0" sz="750" spc="-10">
                <a:latin typeface="Arial Narrow"/>
                <a:cs typeface="Arial Narrow"/>
              </a:rPr>
              <a:t>&amp;</a:t>
            </a:r>
            <a:r>
              <a:rPr dirty="0" sz="750" spc="-40">
                <a:latin typeface="Times New Roman"/>
                <a:cs typeface="Times New Roman"/>
              </a:rPr>
              <a:t> </a:t>
            </a:r>
            <a:r>
              <a:rPr dirty="0" sz="750" spc="-10">
                <a:latin typeface="Arial Narrow"/>
                <a:cs typeface="Arial Narrow"/>
              </a:rPr>
              <a:t>Associates,</a:t>
            </a:r>
            <a:r>
              <a:rPr dirty="0" sz="750" spc="50">
                <a:latin typeface="Times New Roman"/>
                <a:cs typeface="Times New Roman"/>
              </a:rPr>
              <a:t> </a:t>
            </a:r>
            <a:r>
              <a:rPr dirty="0" sz="750" spc="-20">
                <a:latin typeface="Arial Narrow"/>
                <a:cs typeface="Arial Narrow"/>
              </a:rPr>
              <a:t>Inc.</a:t>
            </a:r>
            <a:endParaRPr sz="7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750">
                <a:latin typeface="Arial Narrow"/>
                <a:cs typeface="Arial Narrow"/>
              </a:rPr>
              <a:t>Slide</a:t>
            </a:r>
            <a:r>
              <a:rPr dirty="0" sz="750" spc="-45">
                <a:latin typeface="Times New Roman"/>
                <a:cs typeface="Times New Roman"/>
              </a:rPr>
              <a:t> </a:t>
            </a:r>
            <a:r>
              <a:rPr dirty="0" sz="750" spc="-25">
                <a:latin typeface="Arial Narrow"/>
                <a:cs typeface="Arial Narrow"/>
              </a:rPr>
              <a:t>37</a:t>
            </a:r>
            <a:endParaRPr sz="75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2987" y="1597304"/>
            <a:ext cx="5048250" cy="61150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54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Use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NATURAL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keyword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in</a:t>
            </a:r>
            <a:r>
              <a:rPr dirty="0" sz="1950" spc="1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statement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that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joins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three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tables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62987" y="2220309"/>
            <a:ext cx="122745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Database:</a:t>
            </a:r>
            <a:r>
              <a:rPr dirty="0" sz="1300" spc="90" b="1">
                <a:latin typeface="Courier New"/>
                <a:cs typeface="Courier New"/>
              </a:rPr>
              <a:t> </a:t>
            </a:r>
            <a:r>
              <a:rPr dirty="0" sz="1300" spc="-25" b="1">
                <a:latin typeface="Courier New"/>
                <a:cs typeface="Courier New"/>
              </a:rPr>
              <a:t>EX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0659" y="2724911"/>
            <a:ext cx="967739" cy="19964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61119" y="2354579"/>
            <a:ext cx="1097279" cy="19964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86671" y="3793235"/>
            <a:ext cx="871727" cy="19964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81159" y="3086100"/>
            <a:ext cx="777240" cy="19964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90659" y="3523488"/>
            <a:ext cx="967739" cy="199644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1720595" y="2496311"/>
            <a:ext cx="6376670" cy="3130550"/>
            <a:chOff x="1720595" y="2496311"/>
            <a:chExt cx="6376670" cy="3130550"/>
          </a:xfrm>
        </p:grpSpPr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0595" y="2729484"/>
              <a:ext cx="5242559" cy="289712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1951" y="2496311"/>
              <a:ext cx="2385060" cy="14752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1137" y="1224787"/>
            <a:ext cx="141922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Self</a:t>
            </a:r>
            <a:r>
              <a:rPr dirty="0" spc="-114">
                <a:latin typeface="Times New Roman"/>
                <a:cs typeface="Times New Roman"/>
              </a:rPr>
              <a:t> </a:t>
            </a:r>
            <a:r>
              <a:rPr dirty="0" spc="-20"/>
              <a:t>Join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69391" y="5411723"/>
            <a:ext cx="1473835" cy="1137285"/>
            <a:chOff x="469391" y="5411723"/>
            <a:chExt cx="1473835" cy="1137285"/>
          </a:xfrm>
        </p:grpSpPr>
        <p:sp>
          <p:nvSpPr>
            <p:cNvPr id="4" name="object 4" descr=""/>
            <p:cNvSpPr/>
            <p:nvPr/>
          </p:nvSpPr>
          <p:spPr>
            <a:xfrm>
              <a:off x="661416" y="5885687"/>
              <a:ext cx="1079500" cy="662940"/>
            </a:xfrm>
            <a:custGeom>
              <a:avLst/>
              <a:gdLst/>
              <a:ahLst/>
              <a:cxnLst/>
              <a:rect l="l" t="t" r="r" b="b"/>
              <a:pathLst>
                <a:path w="1079500" h="662940">
                  <a:moveTo>
                    <a:pt x="166116" y="260604"/>
                  </a:moveTo>
                  <a:lnTo>
                    <a:pt x="163080" y="191033"/>
                  </a:lnTo>
                  <a:lnTo>
                    <a:pt x="154533" y="128701"/>
                  </a:lnTo>
                  <a:lnTo>
                    <a:pt x="141351" y="76009"/>
                  </a:lnTo>
                  <a:lnTo>
                    <a:pt x="124345" y="35394"/>
                  </a:lnTo>
                  <a:lnTo>
                    <a:pt x="82296" y="0"/>
                  </a:lnTo>
                  <a:lnTo>
                    <a:pt x="60325" y="9258"/>
                  </a:lnTo>
                  <a:lnTo>
                    <a:pt x="24003" y="76022"/>
                  </a:lnTo>
                  <a:lnTo>
                    <a:pt x="11176" y="128701"/>
                  </a:lnTo>
                  <a:lnTo>
                    <a:pt x="2921" y="191033"/>
                  </a:lnTo>
                  <a:lnTo>
                    <a:pt x="0" y="260604"/>
                  </a:lnTo>
                  <a:lnTo>
                    <a:pt x="2921" y="330301"/>
                  </a:lnTo>
                  <a:lnTo>
                    <a:pt x="11176" y="392912"/>
                  </a:lnTo>
                  <a:lnTo>
                    <a:pt x="24003" y="445960"/>
                  </a:lnTo>
                  <a:lnTo>
                    <a:pt x="40640" y="486956"/>
                  </a:lnTo>
                  <a:lnTo>
                    <a:pt x="82296" y="522732"/>
                  </a:lnTo>
                  <a:lnTo>
                    <a:pt x="104368" y="513372"/>
                  </a:lnTo>
                  <a:lnTo>
                    <a:pt x="141351" y="445973"/>
                  </a:lnTo>
                  <a:lnTo>
                    <a:pt x="154533" y="392912"/>
                  </a:lnTo>
                  <a:lnTo>
                    <a:pt x="163080" y="330301"/>
                  </a:lnTo>
                  <a:lnTo>
                    <a:pt x="166116" y="260604"/>
                  </a:lnTo>
                  <a:close/>
                </a:path>
                <a:path w="1079500" h="662940">
                  <a:moveTo>
                    <a:pt x="627888" y="400812"/>
                  </a:moveTo>
                  <a:lnTo>
                    <a:pt x="624852" y="331127"/>
                  </a:lnTo>
                  <a:lnTo>
                    <a:pt x="616305" y="268516"/>
                  </a:lnTo>
                  <a:lnTo>
                    <a:pt x="603123" y="215468"/>
                  </a:lnTo>
                  <a:lnTo>
                    <a:pt x="586117" y="174472"/>
                  </a:lnTo>
                  <a:lnTo>
                    <a:pt x="544068" y="138684"/>
                  </a:lnTo>
                  <a:lnTo>
                    <a:pt x="522097" y="148056"/>
                  </a:lnTo>
                  <a:lnTo>
                    <a:pt x="485775" y="215455"/>
                  </a:lnTo>
                  <a:lnTo>
                    <a:pt x="472948" y="268516"/>
                  </a:lnTo>
                  <a:lnTo>
                    <a:pt x="464693" y="331127"/>
                  </a:lnTo>
                  <a:lnTo>
                    <a:pt x="461772" y="400812"/>
                  </a:lnTo>
                  <a:lnTo>
                    <a:pt x="464693" y="470509"/>
                  </a:lnTo>
                  <a:lnTo>
                    <a:pt x="472948" y="533120"/>
                  </a:lnTo>
                  <a:lnTo>
                    <a:pt x="485775" y="586168"/>
                  </a:lnTo>
                  <a:lnTo>
                    <a:pt x="502412" y="627164"/>
                  </a:lnTo>
                  <a:lnTo>
                    <a:pt x="544068" y="662940"/>
                  </a:lnTo>
                  <a:lnTo>
                    <a:pt x="566140" y="653580"/>
                  </a:lnTo>
                  <a:lnTo>
                    <a:pt x="603123" y="586181"/>
                  </a:lnTo>
                  <a:lnTo>
                    <a:pt x="616305" y="533120"/>
                  </a:lnTo>
                  <a:lnTo>
                    <a:pt x="624852" y="470509"/>
                  </a:lnTo>
                  <a:lnTo>
                    <a:pt x="627888" y="400812"/>
                  </a:lnTo>
                  <a:close/>
                </a:path>
                <a:path w="1079500" h="662940">
                  <a:moveTo>
                    <a:pt x="1078992" y="260604"/>
                  </a:moveTo>
                  <a:lnTo>
                    <a:pt x="1076071" y="191033"/>
                  </a:lnTo>
                  <a:lnTo>
                    <a:pt x="1067816" y="128701"/>
                  </a:lnTo>
                  <a:lnTo>
                    <a:pt x="1054989" y="76009"/>
                  </a:lnTo>
                  <a:lnTo>
                    <a:pt x="1038352" y="35394"/>
                  </a:lnTo>
                  <a:lnTo>
                    <a:pt x="996696" y="0"/>
                  </a:lnTo>
                  <a:lnTo>
                    <a:pt x="974725" y="9258"/>
                  </a:lnTo>
                  <a:lnTo>
                    <a:pt x="938403" y="76022"/>
                  </a:lnTo>
                  <a:lnTo>
                    <a:pt x="925576" y="128701"/>
                  </a:lnTo>
                  <a:lnTo>
                    <a:pt x="917321" y="191033"/>
                  </a:lnTo>
                  <a:lnTo>
                    <a:pt x="914400" y="260604"/>
                  </a:lnTo>
                  <a:lnTo>
                    <a:pt x="917321" y="330301"/>
                  </a:lnTo>
                  <a:lnTo>
                    <a:pt x="925576" y="392912"/>
                  </a:lnTo>
                  <a:lnTo>
                    <a:pt x="938403" y="445960"/>
                  </a:lnTo>
                  <a:lnTo>
                    <a:pt x="955040" y="486956"/>
                  </a:lnTo>
                  <a:lnTo>
                    <a:pt x="996696" y="522732"/>
                  </a:lnTo>
                  <a:lnTo>
                    <a:pt x="1018667" y="513372"/>
                  </a:lnTo>
                  <a:lnTo>
                    <a:pt x="1054989" y="445973"/>
                  </a:lnTo>
                  <a:lnTo>
                    <a:pt x="1067816" y="392912"/>
                  </a:lnTo>
                  <a:lnTo>
                    <a:pt x="1076071" y="330301"/>
                  </a:lnTo>
                  <a:lnTo>
                    <a:pt x="1078992" y="260604"/>
                  </a:lnTo>
                  <a:close/>
                </a:path>
              </a:pathLst>
            </a:custGeom>
            <a:solidFill>
              <a:srgbClr val="7CB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69391" y="5708903"/>
              <a:ext cx="1473835" cy="660400"/>
            </a:xfrm>
            <a:custGeom>
              <a:avLst/>
              <a:gdLst/>
              <a:ahLst/>
              <a:cxnLst/>
              <a:rect l="l" t="t" r="r" b="b"/>
              <a:pathLst>
                <a:path w="1473835" h="660400">
                  <a:moveTo>
                    <a:pt x="1473707" y="330707"/>
                  </a:moveTo>
                  <a:lnTo>
                    <a:pt x="1463057" y="274253"/>
                  </a:lnTo>
                  <a:lnTo>
                    <a:pt x="1432270" y="220917"/>
                  </a:lnTo>
                  <a:lnTo>
                    <a:pt x="1383097" y="171491"/>
                  </a:lnTo>
                  <a:lnTo>
                    <a:pt x="1352162" y="148490"/>
                  </a:lnTo>
                  <a:lnTo>
                    <a:pt x="1317286" y="126762"/>
                  </a:lnTo>
                  <a:lnTo>
                    <a:pt x="1278688" y="106406"/>
                  </a:lnTo>
                  <a:lnTo>
                    <a:pt x="1236586" y="87521"/>
                  </a:lnTo>
                  <a:lnTo>
                    <a:pt x="1191200" y="70204"/>
                  </a:lnTo>
                  <a:lnTo>
                    <a:pt x="1142748" y="54556"/>
                  </a:lnTo>
                  <a:lnTo>
                    <a:pt x="1091448" y="40674"/>
                  </a:lnTo>
                  <a:lnTo>
                    <a:pt x="1037519" y="28656"/>
                  </a:lnTo>
                  <a:lnTo>
                    <a:pt x="981179" y="18603"/>
                  </a:lnTo>
                  <a:lnTo>
                    <a:pt x="922648" y="10612"/>
                  </a:lnTo>
                  <a:lnTo>
                    <a:pt x="862144" y="4782"/>
                  </a:lnTo>
                  <a:lnTo>
                    <a:pt x="799886" y="1212"/>
                  </a:lnTo>
                  <a:lnTo>
                    <a:pt x="736091" y="0"/>
                  </a:lnTo>
                  <a:lnTo>
                    <a:pt x="672525" y="1212"/>
                  </a:lnTo>
                  <a:lnTo>
                    <a:pt x="610471" y="4782"/>
                  </a:lnTo>
                  <a:lnTo>
                    <a:pt x="550149" y="10612"/>
                  </a:lnTo>
                  <a:lnTo>
                    <a:pt x="491778" y="18603"/>
                  </a:lnTo>
                  <a:lnTo>
                    <a:pt x="435579" y="28656"/>
                  </a:lnTo>
                  <a:lnTo>
                    <a:pt x="381771" y="40674"/>
                  </a:lnTo>
                  <a:lnTo>
                    <a:pt x="330575" y="54556"/>
                  </a:lnTo>
                  <a:lnTo>
                    <a:pt x="282211" y="70204"/>
                  </a:lnTo>
                  <a:lnTo>
                    <a:pt x="236898" y="87521"/>
                  </a:lnTo>
                  <a:lnTo>
                    <a:pt x="194857" y="106406"/>
                  </a:lnTo>
                  <a:lnTo>
                    <a:pt x="156307" y="126762"/>
                  </a:lnTo>
                  <a:lnTo>
                    <a:pt x="121469" y="148490"/>
                  </a:lnTo>
                  <a:lnTo>
                    <a:pt x="90562" y="171491"/>
                  </a:lnTo>
                  <a:lnTo>
                    <a:pt x="41423" y="220917"/>
                  </a:lnTo>
                  <a:lnTo>
                    <a:pt x="10649" y="274253"/>
                  </a:lnTo>
                  <a:lnTo>
                    <a:pt x="0" y="330707"/>
                  </a:lnTo>
                  <a:lnTo>
                    <a:pt x="2698" y="359047"/>
                  </a:lnTo>
                  <a:lnTo>
                    <a:pt x="23630" y="413655"/>
                  </a:lnTo>
                  <a:lnTo>
                    <a:pt x="63807" y="464835"/>
                  </a:lnTo>
                  <a:lnTo>
                    <a:pt x="121469" y="511785"/>
                  </a:lnTo>
                  <a:lnTo>
                    <a:pt x="156307" y="533425"/>
                  </a:lnTo>
                  <a:lnTo>
                    <a:pt x="194857" y="553707"/>
                  </a:lnTo>
                  <a:lnTo>
                    <a:pt x="236898" y="572532"/>
                  </a:lnTo>
                  <a:lnTo>
                    <a:pt x="282211" y="589800"/>
                  </a:lnTo>
                  <a:lnTo>
                    <a:pt x="330575" y="605411"/>
                  </a:lnTo>
                  <a:lnTo>
                    <a:pt x="381771" y="619265"/>
                  </a:lnTo>
                  <a:lnTo>
                    <a:pt x="435579" y="631262"/>
                  </a:lnTo>
                  <a:lnTo>
                    <a:pt x="491778" y="641302"/>
                  </a:lnTo>
                  <a:lnTo>
                    <a:pt x="550149" y="649285"/>
                  </a:lnTo>
                  <a:lnTo>
                    <a:pt x="610471" y="655111"/>
                  </a:lnTo>
                  <a:lnTo>
                    <a:pt x="672525" y="658680"/>
                  </a:lnTo>
                  <a:lnTo>
                    <a:pt x="736091" y="659891"/>
                  </a:lnTo>
                  <a:lnTo>
                    <a:pt x="799886" y="658680"/>
                  </a:lnTo>
                  <a:lnTo>
                    <a:pt x="862144" y="655111"/>
                  </a:lnTo>
                  <a:lnTo>
                    <a:pt x="922648" y="649285"/>
                  </a:lnTo>
                  <a:lnTo>
                    <a:pt x="981179" y="641302"/>
                  </a:lnTo>
                  <a:lnTo>
                    <a:pt x="1037519" y="631262"/>
                  </a:lnTo>
                  <a:lnTo>
                    <a:pt x="1091448" y="619265"/>
                  </a:lnTo>
                  <a:lnTo>
                    <a:pt x="1142748" y="605411"/>
                  </a:lnTo>
                  <a:lnTo>
                    <a:pt x="1191200" y="589800"/>
                  </a:lnTo>
                  <a:lnTo>
                    <a:pt x="1236586" y="572532"/>
                  </a:lnTo>
                  <a:lnTo>
                    <a:pt x="1278688" y="553707"/>
                  </a:lnTo>
                  <a:lnTo>
                    <a:pt x="1317286" y="533425"/>
                  </a:lnTo>
                  <a:lnTo>
                    <a:pt x="1352162" y="511785"/>
                  </a:lnTo>
                  <a:lnTo>
                    <a:pt x="1383097" y="488888"/>
                  </a:lnTo>
                  <a:lnTo>
                    <a:pt x="1432270" y="439724"/>
                  </a:lnTo>
                  <a:lnTo>
                    <a:pt x="1463057" y="386730"/>
                  </a:lnTo>
                  <a:lnTo>
                    <a:pt x="1473707" y="330707"/>
                  </a:lnTo>
                  <a:close/>
                </a:path>
              </a:pathLst>
            </a:custGeom>
            <a:solidFill>
              <a:srgbClr val="358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8639" y="5649467"/>
              <a:ext cx="1312545" cy="565785"/>
            </a:xfrm>
            <a:custGeom>
              <a:avLst/>
              <a:gdLst/>
              <a:ahLst/>
              <a:cxnLst/>
              <a:rect l="l" t="t" r="r" b="b"/>
              <a:pathLst>
                <a:path w="1312545" h="565785">
                  <a:moveTo>
                    <a:pt x="1312163" y="283463"/>
                  </a:moveTo>
                  <a:lnTo>
                    <a:pt x="1300320" y="229484"/>
                  </a:lnTo>
                  <a:lnTo>
                    <a:pt x="1266269" y="178973"/>
                  </a:lnTo>
                  <a:lnTo>
                    <a:pt x="1212229" y="132869"/>
                  </a:lnTo>
                  <a:lnTo>
                    <a:pt x="1178406" y="111764"/>
                  </a:lnTo>
                  <a:lnTo>
                    <a:pt x="1140418" y="92111"/>
                  </a:lnTo>
                  <a:lnTo>
                    <a:pt x="1098542" y="74030"/>
                  </a:lnTo>
                  <a:lnTo>
                    <a:pt x="1053056" y="57637"/>
                  </a:lnTo>
                  <a:lnTo>
                    <a:pt x="1004235" y="43049"/>
                  </a:lnTo>
                  <a:lnTo>
                    <a:pt x="952359" y="30383"/>
                  </a:lnTo>
                  <a:lnTo>
                    <a:pt x="897704" y="19758"/>
                  </a:lnTo>
                  <a:lnTo>
                    <a:pt x="840548" y="11289"/>
                  </a:lnTo>
                  <a:lnTo>
                    <a:pt x="781168" y="5095"/>
                  </a:lnTo>
                  <a:lnTo>
                    <a:pt x="719840" y="1293"/>
                  </a:lnTo>
                  <a:lnTo>
                    <a:pt x="656843" y="0"/>
                  </a:lnTo>
                  <a:lnTo>
                    <a:pt x="593593" y="1293"/>
                  </a:lnTo>
                  <a:lnTo>
                    <a:pt x="532042" y="5095"/>
                  </a:lnTo>
                  <a:lnTo>
                    <a:pt x="472466" y="11289"/>
                  </a:lnTo>
                  <a:lnTo>
                    <a:pt x="415140" y="19758"/>
                  </a:lnTo>
                  <a:lnTo>
                    <a:pt x="360340" y="30383"/>
                  </a:lnTo>
                  <a:lnTo>
                    <a:pt x="308340" y="43049"/>
                  </a:lnTo>
                  <a:lnTo>
                    <a:pt x="259418" y="57637"/>
                  </a:lnTo>
                  <a:lnTo>
                    <a:pt x="213847" y="74030"/>
                  </a:lnTo>
                  <a:lnTo>
                    <a:pt x="171903" y="92111"/>
                  </a:lnTo>
                  <a:lnTo>
                    <a:pt x="133863" y="111764"/>
                  </a:lnTo>
                  <a:lnTo>
                    <a:pt x="100001" y="132869"/>
                  </a:lnTo>
                  <a:lnTo>
                    <a:pt x="45914" y="178973"/>
                  </a:lnTo>
                  <a:lnTo>
                    <a:pt x="11845" y="229484"/>
                  </a:lnTo>
                  <a:lnTo>
                    <a:pt x="0" y="283463"/>
                  </a:lnTo>
                  <a:lnTo>
                    <a:pt x="3007" y="310575"/>
                  </a:lnTo>
                  <a:lnTo>
                    <a:pt x="26239" y="362518"/>
                  </a:lnTo>
                  <a:lnTo>
                    <a:pt x="70593" y="410627"/>
                  </a:lnTo>
                  <a:lnTo>
                    <a:pt x="133863" y="453950"/>
                  </a:lnTo>
                  <a:lnTo>
                    <a:pt x="171903" y="473518"/>
                  </a:lnTo>
                  <a:lnTo>
                    <a:pt x="213847" y="491532"/>
                  </a:lnTo>
                  <a:lnTo>
                    <a:pt x="259418" y="507873"/>
                  </a:lnTo>
                  <a:lnTo>
                    <a:pt x="308340" y="522421"/>
                  </a:lnTo>
                  <a:lnTo>
                    <a:pt x="360340" y="535058"/>
                  </a:lnTo>
                  <a:lnTo>
                    <a:pt x="415140" y="545665"/>
                  </a:lnTo>
                  <a:lnTo>
                    <a:pt x="472466" y="554122"/>
                  </a:lnTo>
                  <a:lnTo>
                    <a:pt x="532042" y="560310"/>
                  </a:lnTo>
                  <a:lnTo>
                    <a:pt x="593593" y="564110"/>
                  </a:lnTo>
                  <a:lnTo>
                    <a:pt x="656843" y="565403"/>
                  </a:lnTo>
                  <a:lnTo>
                    <a:pt x="723725" y="563945"/>
                  </a:lnTo>
                  <a:lnTo>
                    <a:pt x="788702" y="559665"/>
                  </a:lnTo>
                  <a:lnTo>
                    <a:pt x="851443" y="552705"/>
                  </a:lnTo>
                  <a:lnTo>
                    <a:pt x="911613" y="543210"/>
                  </a:lnTo>
                  <a:lnTo>
                    <a:pt x="968882" y="531322"/>
                  </a:lnTo>
                  <a:lnTo>
                    <a:pt x="1022916" y="517183"/>
                  </a:lnTo>
                  <a:lnTo>
                    <a:pt x="1073383" y="500937"/>
                  </a:lnTo>
                  <a:lnTo>
                    <a:pt x="1119949" y="482726"/>
                  </a:lnTo>
                  <a:lnTo>
                    <a:pt x="1162283" y="462694"/>
                  </a:lnTo>
                  <a:lnTo>
                    <a:pt x="1200051" y="440983"/>
                  </a:lnTo>
                  <a:lnTo>
                    <a:pt x="1232922" y="417736"/>
                  </a:lnTo>
                  <a:lnTo>
                    <a:pt x="1282639" y="367206"/>
                  </a:lnTo>
                  <a:lnTo>
                    <a:pt x="1308772" y="312247"/>
                  </a:lnTo>
                  <a:lnTo>
                    <a:pt x="1312163" y="283463"/>
                  </a:lnTo>
                  <a:close/>
                </a:path>
              </a:pathLst>
            </a:custGeom>
            <a:solidFill>
              <a:srgbClr val="1661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287" y="5663183"/>
              <a:ext cx="76199" cy="761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315" y="5868923"/>
              <a:ext cx="76199" cy="746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475" y="5974079"/>
              <a:ext cx="76199" cy="761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068" y="6033515"/>
              <a:ext cx="76199" cy="761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567" y="6068567"/>
              <a:ext cx="76199" cy="7467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8447" y="6059423"/>
              <a:ext cx="76199" cy="761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5231" y="6016751"/>
              <a:ext cx="76199" cy="7619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0491" y="5928359"/>
              <a:ext cx="76199" cy="7619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3351" y="5762243"/>
              <a:ext cx="76199" cy="7619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336" y="5663183"/>
              <a:ext cx="76199" cy="7619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79" y="5742431"/>
              <a:ext cx="76199" cy="7619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19911" y="5411723"/>
              <a:ext cx="769620" cy="597535"/>
            </a:xfrm>
            <a:custGeom>
              <a:avLst/>
              <a:gdLst/>
              <a:ahLst/>
              <a:cxnLst/>
              <a:rect l="l" t="t" r="r" b="b"/>
              <a:pathLst>
                <a:path w="769619" h="597535">
                  <a:moveTo>
                    <a:pt x="769619" y="380999"/>
                  </a:moveTo>
                  <a:lnTo>
                    <a:pt x="766623" y="333229"/>
                  </a:lnTo>
                  <a:lnTo>
                    <a:pt x="757874" y="287223"/>
                  </a:lnTo>
                  <a:lnTo>
                    <a:pt x="743736" y="243340"/>
                  </a:lnTo>
                  <a:lnTo>
                    <a:pt x="724570" y="201937"/>
                  </a:lnTo>
                  <a:lnTo>
                    <a:pt x="700738" y="163373"/>
                  </a:lnTo>
                  <a:lnTo>
                    <a:pt x="672602" y="128006"/>
                  </a:lnTo>
                  <a:lnTo>
                    <a:pt x="640526" y="96193"/>
                  </a:lnTo>
                  <a:lnTo>
                    <a:pt x="604869" y="68292"/>
                  </a:lnTo>
                  <a:lnTo>
                    <a:pt x="565996" y="44661"/>
                  </a:lnTo>
                  <a:lnTo>
                    <a:pt x="524267" y="25658"/>
                  </a:lnTo>
                  <a:lnTo>
                    <a:pt x="480046" y="11642"/>
                  </a:lnTo>
                  <a:lnTo>
                    <a:pt x="433693" y="2970"/>
                  </a:lnTo>
                  <a:lnTo>
                    <a:pt x="385571" y="0"/>
                  </a:lnTo>
                  <a:lnTo>
                    <a:pt x="337125" y="2970"/>
                  </a:lnTo>
                  <a:lnTo>
                    <a:pt x="290497" y="11642"/>
                  </a:lnTo>
                  <a:lnTo>
                    <a:pt x="246045" y="25658"/>
                  </a:lnTo>
                  <a:lnTo>
                    <a:pt x="204129" y="44661"/>
                  </a:lnTo>
                  <a:lnTo>
                    <a:pt x="165105" y="68292"/>
                  </a:lnTo>
                  <a:lnTo>
                    <a:pt x="129331" y="96193"/>
                  </a:lnTo>
                  <a:lnTo>
                    <a:pt x="97166" y="128006"/>
                  </a:lnTo>
                  <a:lnTo>
                    <a:pt x="68968" y="163373"/>
                  </a:lnTo>
                  <a:lnTo>
                    <a:pt x="45094" y="201937"/>
                  </a:lnTo>
                  <a:lnTo>
                    <a:pt x="25902" y="243340"/>
                  </a:lnTo>
                  <a:lnTo>
                    <a:pt x="11750" y="287223"/>
                  </a:lnTo>
                  <a:lnTo>
                    <a:pt x="2997" y="333229"/>
                  </a:lnTo>
                  <a:lnTo>
                    <a:pt x="0" y="380999"/>
                  </a:lnTo>
                  <a:lnTo>
                    <a:pt x="1095" y="408384"/>
                  </a:lnTo>
                  <a:lnTo>
                    <a:pt x="9001" y="462010"/>
                  </a:lnTo>
                  <a:lnTo>
                    <a:pt x="51342" y="511647"/>
                  </a:lnTo>
                  <a:lnTo>
                    <a:pt x="90892" y="533114"/>
                  </a:lnTo>
                  <a:lnTo>
                    <a:pt x="133620" y="551866"/>
                  </a:lnTo>
                  <a:lnTo>
                    <a:pt x="179260" y="567689"/>
                  </a:lnTo>
                  <a:lnTo>
                    <a:pt x="227543" y="580370"/>
                  </a:lnTo>
                  <a:lnTo>
                    <a:pt x="278201" y="589692"/>
                  </a:lnTo>
                  <a:lnTo>
                    <a:pt x="330966" y="595443"/>
                  </a:lnTo>
                  <a:lnTo>
                    <a:pt x="385571" y="597407"/>
                  </a:lnTo>
                  <a:lnTo>
                    <a:pt x="439673" y="595443"/>
                  </a:lnTo>
                  <a:lnTo>
                    <a:pt x="492061" y="589692"/>
                  </a:lnTo>
                  <a:lnTo>
                    <a:pt x="542448" y="580370"/>
                  </a:lnTo>
                  <a:lnTo>
                    <a:pt x="590549" y="567689"/>
                  </a:lnTo>
                  <a:lnTo>
                    <a:pt x="636079" y="551866"/>
                  </a:lnTo>
                  <a:lnTo>
                    <a:pt x="678751" y="533114"/>
                  </a:lnTo>
                  <a:lnTo>
                    <a:pt x="718280" y="511647"/>
                  </a:lnTo>
                  <a:lnTo>
                    <a:pt x="754379" y="487679"/>
                  </a:lnTo>
                  <a:lnTo>
                    <a:pt x="765428" y="435482"/>
                  </a:lnTo>
                  <a:lnTo>
                    <a:pt x="769619" y="380999"/>
                  </a:lnTo>
                  <a:close/>
                </a:path>
              </a:pathLst>
            </a:custGeom>
            <a:solidFill>
              <a:srgbClr val="CFD6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137416" y="5481827"/>
              <a:ext cx="360045" cy="379730"/>
            </a:xfrm>
            <a:custGeom>
              <a:avLst/>
              <a:gdLst/>
              <a:ahLst/>
              <a:cxnLst/>
              <a:rect l="l" t="t" r="r" b="b"/>
              <a:pathLst>
                <a:path w="360044" h="379729">
                  <a:moveTo>
                    <a:pt x="359942" y="254959"/>
                  </a:moveTo>
                  <a:lnTo>
                    <a:pt x="351503" y="200970"/>
                  </a:lnTo>
                  <a:lnTo>
                    <a:pt x="331719" y="143255"/>
                  </a:lnTo>
                  <a:lnTo>
                    <a:pt x="300096" y="75009"/>
                  </a:lnTo>
                  <a:lnTo>
                    <a:pt x="267330" y="37337"/>
                  </a:lnTo>
                  <a:lnTo>
                    <a:pt x="213419" y="16811"/>
                  </a:lnTo>
                  <a:lnTo>
                    <a:pt x="118359" y="0"/>
                  </a:lnTo>
                  <a:lnTo>
                    <a:pt x="77248" y="7997"/>
                  </a:lnTo>
                  <a:lnTo>
                    <a:pt x="40014" y="28504"/>
                  </a:lnTo>
                  <a:lnTo>
                    <a:pt x="12362" y="59033"/>
                  </a:lnTo>
                  <a:lnTo>
                    <a:pt x="0" y="97097"/>
                  </a:lnTo>
                  <a:lnTo>
                    <a:pt x="8631" y="140207"/>
                  </a:lnTo>
                  <a:lnTo>
                    <a:pt x="34307" y="166398"/>
                  </a:lnTo>
                  <a:lnTo>
                    <a:pt x="72301" y="176501"/>
                  </a:lnTo>
                  <a:lnTo>
                    <a:pt x="116645" y="177545"/>
                  </a:lnTo>
                  <a:lnTo>
                    <a:pt x="161370" y="176558"/>
                  </a:lnTo>
                  <a:lnTo>
                    <a:pt x="200507" y="180565"/>
                  </a:lnTo>
                  <a:lnTo>
                    <a:pt x="228087" y="196595"/>
                  </a:lnTo>
                  <a:lnTo>
                    <a:pt x="246424" y="235073"/>
                  </a:lnTo>
                  <a:lnTo>
                    <a:pt x="257738" y="284232"/>
                  </a:lnTo>
                  <a:lnTo>
                    <a:pt x="267809" y="332439"/>
                  </a:lnTo>
                  <a:lnTo>
                    <a:pt x="282415" y="368064"/>
                  </a:lnTo>
                  <a:lnTo>
                    <a:pt x="307335" y="379475"/>
                  </a:lnTo>
                  <a:lnTo>
                    <a:pt x="330732" y="367481"/>
                  </a:lnTo>
                  <a:lnTo>
                    <a:pt x="348201" y="340924"/>
                  </a:lnTo>
                  <a:lnTo>
                    <a:pt x="358389" y="302513"/>
                  </a:lnTo>
                  <a:lnTo>
                    <a:pt x="359942" y="2549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37416" y="5481827"/>
              <a:ext cx="360045" cy="379730"/>
            </a:xfrm>
            <a:custGeom>
              <a:avLst/>
              <a:gdLst/>
              <a:ahLst/>
              <a:cxnLst/>
              <a:rect l="l" t="t" r="r" b="b"/>
              <a:pathLst>
                <a:path w="360044" h="379729">
                  <a:moveTo>
                    <a:pt x="118359" y="0"/>
                  </a:moveTo>
                  <a:lnTo>
                    <a:pt x="213419" y="16811"/>
                  </a:lnTo>
                  <a:lnTo>
                    <a:pt x="267330" y="37337"/>
                  </a:lnTo>
                  <a:lnTo>
                    <a:pt x="300096" y="75009"/>
                  </a:lnTo>
                  <a:lnTo>
                    <a:pt x="331719" y="143255"/>
                  </a:lnTo>
                  <a:lnTo>
                    <a:pt x="351503" y="200970"/>
                  </a:lnTo>
                  <a:lnTo>
                    <a:pt x="359942" y="254959"/>
                  </a:lnTo>
                  <a:lnTo>
                    <a:pt x="358389" y="302513"/>
                  </a:lnTo>
                  <a:lnTo>
                    <a:pt x="348201" y="340924"/>
                  </a:lnTo>
                  <a:lnTo>
                    <a:pt x="330732" y="367481"/>
                  </a:lnTo>
                  <a:lnTo>
                    <a:pt x="307335" y="379475"/>
                  </a:lnTo>
                  <a:lnTo>
                    <a:pt x="282415" y="368064"/>
                  </a:lnTo>
                  <a:lnTo>
                    <a:pt x="267809" y="332439"/>
                  </a:lnTo>
                  <a:lnTo>
                    <a:pt x="257738" y="284232"/>
                  </a:lnTo>
                  <a:lnTo>
                    <a:pt x="246424" y="235073"/>
                  </a:lnTo>
                  <a:lnTo>
                    <a:pt x="228087" y="196595"/>
                  </a:lnTo>
                  <a:lnTo>
                    <a:pt x="200507" y="180565"/>
                  </a:lnTo>
                  <a:lnTo>
                    <a:pt x="161370" y="176558"/>
                  </a:lnTo>
                  <a:lnTo>
                    <a:pt x="116645" y="177545"/>
                  </a:lnTo>
                  <a:lnTo>
                    <a:pt x="72301" y="176501"/>
                  </a:lnTo>
                  <a:lnTo>
                    <a:pt x="34307" y="166398"/>
                  </a:lnTo>
                  <a:lnTo>
                    <a:pt x="8631" y="140207"/>
                  </a:lnTo>
                  <a:lnTo>
                    <a:pt x="0" y="97097"/>
                  </a:lnTo>
                  <a:lnTo>
                    <a:pt x="12362" y="59033"/>
                  </a:lnTo>
                  <a:lnTo>
                    <a:pt x="40014" y="28504"/>
                  </a:lnTo>
                  <a:lnTo>
                    <a:pt x="77248" y="7997"/>
                  </a:lnTo>
                  <a:lnTo>
                    <a:pt x="118359" y="0"/>
                  </a:lnTo>
                  <a:close/>
                </a:path>
              </a:pathLst>
            </a:custGeom>
            <a:ln w="15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391159" y="1264411"/>
            <a:ext cx="5155565" cy="353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150" spc="-8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150" spc="-10">
                <a:solidFill>
                  <a:srgbClr val="358FE2"/>
                </a:solidFill>
                <a:latin typeface="Calibri"/>
                <a:cs typeface="Calibri"/>
              </a:rPr>
              <a:t>self-</a:t>
            </a:r>
            <a:r>
              <a:rPr dirty="0" sz="2150">
                <a:solidFill>
                  <a:srgbClr val="358FE2"/>
                </a:solidFill>
                <a:latin typeface="Calibri"/>
                <a:cs typeface="Calibri"/>
              </a:rPr>
              <a:t>join</a:t>
            </a:r>
            <a:r>
              <a:rPr dirty="0" sz="2150" spc="-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358FE2"/>
                </a:solidFill>
                <a:latin typeface="Calibri"/>
                <a:cs typeface="Calibri"/>
              </a:rPr>
              <a:t>is</a:t>
            </a:r>
            <a:r>
              <a:rPr dirty="0" sz="2150" spc="-7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150" spc="-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358FE2"/>
                </a:solidFill>
                <a:latin typeface="Calibri"/>
                <a:cs typeface="Calibri"/>
              </a:rPr>
              <a:t>join</a:t>
            </a:r>
            <a:r>
              <a:rPr dirty="0" sz="2150" spc="-7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358FE2"/>
                </a:solidFill>
                <a:latin typeface="Calibri"/>
                <a:cs typeface="Calibri"/>
              </a:rPr>
              <a:t>that</a:t>
            </a:r>
            <a:r>
              <a:rPr dirty="0" sz="2150" spc="-7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358FE2"/>
                </a:solidFill>
                <a:latin typeface="Calibri"/>
                <a:cs typeface="Calibri"/>
              </a:rPr>
              <a:t>joins</a:t>
            </a:r>
            <a:r>
              <a:rPr dirty="0" sz="2150" spc="-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150" spc="-7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358FE2"/>
                </a:solidFill>
                <a:latin typeface="Calibri"/>
                <a:cs typeface="Calibri"/>
              </a:rPr>
              <a:t>table</a:t>
            </a:r>
            <a:r>
              <a:rPr dirty="0" sz="2150" spc="-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150">
                <a:solidFill>
                  <a:srgbClr val="358FE2"/>
                </a:solidFill>
                <a:latin typeface="Calibri"/>
                <a:cs typeface="Calibri"/>
              </a:rPr>
              <a:t>with</a:t>
            </a:r>
            <a:r>
              <a:rPr dirty="0" sz="2150" spc="-7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150" spc="-10">
                <a:solidFill>
                  <a:srgbClr val="358FE2"/>
                </a:solidFill>
                <a:latin typeface="Calibri"/>
                <a:cs typeface="Calibri"/>
              </a:rPr>
              <a:t>itself.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85519" y="1849627"/>
            <a:ext cx="4899025" cy="9321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5"/>
              </a:spcBef>
            </a:pP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When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you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code</a:t>
            </a:r>
            <a:r>
              <a:rPr dirty="0" sz="195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a</a:t>
            </a:r>
            <a:r>
              <a:rPr dirty="0" sz="1950" spc="-1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self-join,</a:t>
            </a:r>
            <a:r>
              <a:rPr dirty="0" sz="1950" spc="-1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you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must</a:t>
            </a:r>
            <a:r>
              <a:rPr dirty="0" sz="1950" spc="-1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use</a:t>
            </a:r>
            <a:r>
              <a:rPr dirty="0" sz="195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2AC2A1"/>
                </a:solidFill>
                <a:latin typeface="Calibri"/>
                <a:cs typeface="Calibri"/>
              </a:rPr>
              <a:t>aliases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for</a:t>
            </a:r>
            <a:r>
              <a:rPr dirty="0" sz="195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the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tables,</a:t>
            </a:r>
            <a:r>
              <a:rPr dirty="0" sz="1950" spc="-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and</a:t>
            </a:r>
            <a:r>
              <a:rPr dirty="0" sz="1950" spc="-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you</a:t>
            </a:r>
            <a:r>
              <a:rPr dirty="0" sz="195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must</a:t>
            </a:r>
            <a:r>
              <a:rPr dirty="0" sz="195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qualify</a:t>
            </a:r>
            <a:r>
              <a:rPr dirty="0" sz="1950" spc="-1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 spc="-20">
                <a:solidFill>
                  <a:srgbClr val="2AC2A1"/>
                </a:solidFill>
                <a:latin typeface="Calibri"/>
                <a:cs typeface="Calibri"/>
              </a:rPr>
              <a:t>each</a:t>
            </a:r>
            <a:r>
              <a:rPr dirty="0" sz="1950" spc="-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column</a:t>
            </a:r>
            <a:r>
              <a:rPr dirty="0" sz="195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name</a:t>
            </a:r>
            <a:r>
              <a:rPr dirty="0" sz="195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with</a:t>
            </a:r>
            <a:r>
              <a:rPr dirty="0" sz="1950" spc="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2AC2A1"/>
                </a:solidFill>
                <a:latin typeface="Calibri"/>
                <a:cs typeface="Calibri"/>
              </a:rPr>
              <a:t>the</a:t>
            </a:r>
            <a:r>
              <a:rPr dirty="0" sz="1950" spc="-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2AC2A1"/>
                </a:solidFill>
                <a:latin typeface="Calibri"/>
                <a:cs typeface="Calibri"/>
              </a:rPr>
              <a:t>alias.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7373111" y="1057655"/>
            <a:ext cx="2383790" cy="1012190"/>
          </a:xfrm>
          <a:custGeom>
            <a:avLst/>
            <a:gdLst/>
            <a:ahLst/>
            <a:cxnLst/>
            <a:rect l="l" t="t" r="r" b="b"/>
            <a:pathLst>
              <a:path w="2383790" h="1012189">
                <a:moveTo>
                  <a:pt x="2383535" y="982979"/>
                </a:moveTo>
                <a:lnTo>
                  <a:pt x="728471" y="982979"/>
                </a:lnTo>
                <a:lnTo>
                  <a:pt x="304752" y="1011650"/>
                </a:lnTo>
                <a:lnTo>
                  <a:pt x="87629" y="949451"/>
                </a:lnTo>
                <a:lnTo>
                  <a:pt x="8810" y="731805"/>
                </a:lnTo>
                <a:lnTo>
                  <a:pt x="0" y="294131"/>
                </a:lnTo>
                <a:lnTo>
                  <a:pt x="2370" y="0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510540" y="2644616"/>
            <a:ext cx="9211310" cy="3299460"/>
            <a:chOff x="510540" y="2644616"/>
            <a:chExt cx="9211310" cy="3299460"/>
          </a:xfrm>
        </p:grpSpPr>
        <p:sp>
          <p:nvSpPr>
            <p:cNvPr id="25" name="object 25" descr=""/>
            <p:cNvSpPr/>
            <p:nvPr/>
          </p:nvSpPr>
          <p:spPr>
            <a:xfrm>
              <a:off x="3956304" y="2655093"/>
              <a:ext cx="1300480" cy="1637030"/>
            </a:xfrm>
            <a:custGeom>
              <a:avLst/>
              <a:gdLst/>
              <a:ahLst/>
              <a:cxnLst/>
              <a:rect l="l" t="t" r="r" b="b"/>
              <a:pathLst>
                <a:path w="1300479" h="1637029">
                  <a:moveTo>
                    <a:pt x="0" y="7334"/>
                  </a:moveTo>
                  <a:lnTo>
                    <a:pt x="391667" y="7334"/>
                  </a:lnTo>
                  <a:lnTo>
                    <a:pt x="491228" y="0"/>
                  </a:lnTo>
                  <a:lnTo>
                    <a:pt x="542353" y="17240"/>
                  </a:lnTo>
                  <a:lnTo>
                    <a:pt x="561189" y="76771"/>
                  </a:lnTo>
                  <a:lnTo>
                    <a:pt x="563879" y="196310"/>
                  </a:lnTo>
                  <a:lnTo>
                    <a:pt x="562284" y="369308"/>
                  </a:lnTo>
                  <a:lnTo>
                    <a:pt x="560260" y="549306"/>
                  </a:lnTo>
                  <a:lnTo>
                    <a:pt x="558522" y="690729"/>
                  </a:lnTo>
                  <a:lnTo>
                    <a:pt x="557783" y="747998"/>
                  </a:lnTo>
                </a:path>
                <a:path w="1300479" h="1637029">
                  <a:moveTo>
                    <a:pt x="502919" y="976598"/>
                  </a:moveTo>
                  <a:lnTo>
                    <a:pt x="1056131" y="976598"/>
                  </a:lnTo>
                  <a:lnTo>
                    <a:pt x="1197959" y="968930"/>
                  </a:lnTo>
                  <a:lnTo>
                    <a:pt x="1270634" y="983837"/>
                  </a:lnTo>
                  <a:lnTo>
                    <a:pt x="1297019" y="1037034"/>
                  </a:lnTo>
                  <a:lnTo>
                    <a:pt x="1299971" y="1144238"/>
                  </a:lnTo>
                  <a:lnTo>
                    <a:pt x="1298138" y="1298948"/>
                  </a:lnTo>
                  <a:lnTo>
                    <a:pt x="1295590" y="1459515"/>
                  </a:lnTo>
                  <a:lnTo>
                    <a:pt x="1293328" y="1585507"/>
                  </a:lnTo>
                  <a:lnTo>
                    <a:pt x="1292351" y="1636490"/>
                  </a:lnTo>
                </a:path>
              </a:pathLst>
            </a:custGeom>
            <a:ln w="20954">
              <a:solidFill>
                <a:srgbClr val="DB1159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540" y="3403091"/>
              <a:ext cx="4293107" cy="1866899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426195" y="4316682"/>
              <a:ext cx="963294" cy="953769"/>
            </a:xfrm>
            <a:custGeom>
              <a:avLst/>
              <a:gdLst/>
              <a:ahLst/>
              <a:cxnLst/>
              <a:rect l="l" t="t" r="r" b="b"/>
              <a:pathLst>
                <a:path w="963295" h="953770">
                  <a:moveTo>
                    <a:pt x="0" y="9953"/>
                  </a:moveTo>
                  <a:lnTo>
                    <a:pt x="669035" y="9953"/>
                  </a:lnTo>
                  <a:lnTo>
                    <a:pt x="839938" y="0"/>
                  </a:lnTo>
                  <a:lnTo>
                    <a:pt x="927544" y="21764"/>
                  </a:lnTo>
                  <a:lnTo>
                    <a:pt x="959429" y="97821"/>
                  </a:lnTo>
                  <a:lnTo>
                    <a:pt x="963167" y="250745"/>
                  </a:lnTo>
                  <a:lnTo>
                    <a:pt x="960215" y="471106"/>
                  </a:lnTo>
                  <a:lnTo>
                    <a:pt x="956690" y="700325"/>
                  </a:lnTo>
                  <a:lnTo>
                    <a:pt x="953738" y="880395"/>
                  </a:lnTo>
                  <a:lnTo>
                    <a:pt x="952499" y="953309"/>
                  </a:lnTo>
                </a:path>
              </a:pathLst>
            </a:custGeom>
            <a:ln w="20954">
              <a:solidFill>
                <a:srgbClr val="DB1159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1872" y="3902963"/>
              <a:ext cx="3974591" cy="61112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80887" y="4742688"/>
              <a:ext cx="4140707" cy="1200911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5446265" y="6202169"/>
            <a:ext cx="4368165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dash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dash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11"/>
              </a:rPr>
              <a:t>www.w3resource.com/sql/joins/perform-</a:t>
            </a:r>
            <a:r>
              <a:rPr dirty="0" u="dash" sz="130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11"/>
              </a:rPr>
              <a:t>a-self-</a:t>
            </a:r>
            <a:r>
              <a:rPr dirty="0" u="dash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11"/>
              </a:rPr>
              <a:t>join.php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510540" y="1693163"/>
            <a:ext cx="349250" cy="499745"/>
          </a:xfrm>
          <a:custGeom>
            <a:avLst/>
            <a:gdLst/>
            <a:ahLst/>
            <a:cxnLst/>
            <a:rect l="l" t="t" r="r" b="b"/>
            <a:pathLst>
              <a:path w="349250" h="499744">
                <a:moveTo>
                  <a:pt x="348995" y="493775"/>
                </a:moveTo>
                <a:lnTo>
                  <a:pt x="106679" y="493775"/>
                </a:lnTo>
                <a:lnTo>
                  <a:pt x="44148" y="499538"/>
                </a:lnTo>
                <a:lnTo>
                  <a:pt x="12191" y="488441"/>
                </a:lnTo>
                <a:lnTo>
                  <a:pt x="809" y="448770"/>
                </a:lnTo>
                <a:lnTo>
                  <a:pt x="0" y="368807"/>
                </a:lnTo>
                <a:lnTo>
                  <a:pt x="476" y="253317"/>
                </a:lnTo>
                <a:lnTo>
                  <a:pt x="1523" y="132968"/>
                </a:lnTo>
                <a:lnTo>
                  <a:pt x="2571" y="38338"/>
                </a:lnTo>
                <a:lnTo>
                  <a:pt x="3047" y="0"/>
                </a:lnTo>
              </a:path>
            </a:pathLst>
          </a:custGeom>
          <a:ln w="20954">
            <a:solidFill>
              <a:srgbClr val="DB1159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3379" y="1467611"/>
            <a:ext cx="9397365" cy="5041900"/>
            <a:chOff x="373379" y="1467611"/>
            <a:chExt cx="9397365" cy="5041900"/>
          </a:xfrm>
        </p:grpSpPr>
        <p:sp>
          <p:nvSpPr>
            <p:cNvPr id="3" name="object 3" descr=""/>
            <p:cNvSpPr/>
            <p:nvPr/>
          </p:nvSpPr>
          <p:spPr>
            <a:xfrm>
              <a:off x="1269491" y="1467611"/>
              <a:ext cx="7516495" cy="4672965"/>
            </a:xfrm>
            <a:custGeom>
              <a:avLst/>
              <a:gdLst/>
              <a:ahLst/>
              <a:cxnLst/>
              <a:rect l="l" t="t" r="r" b="b"/>
              <a:pathLst>
                <a:path w="7516495" h="4672965">
                  <a:moveTo>
                    <a:pt x="7516367" y="4672583"/>
                  </a:moveTo>
                  <a:lnTo>
                    <a:pt x="7516367" y="147827"/>
                  </a:lnTo>
                  <a:lnTo>
                    <a:pt x="7510491" y="96170"/>
                  </a:lnTo>
                  <a:lnTo>
                    <a:pt x="7492764" y="54973"/>
                  </a:lnTo>
                  <a:lnTo>
                    <a:pt x="7463040" y="24822"/>
                  </a:lnTo>
                  <a:lnTo>
                    <a:pt x="7421172" y="6303"/>
                  </a:lnTo>
                  <a:lnTo>
                    <a:pt x="7367015" y="0"/>
                  </a:lnTo>
                  <a:lnTo>
                    <a:pt x="199643" y="0"/>
                  </a:lnTo>
                  <a:lnTo>
                    <a:pt x="149930" y="4388"/>
                  </a:lnTo>
                  <a:lnTo>
                    <a:pt x="103180" y="17328"/>
                  </a:lnTo>
                  <a:lnTo>
                    <a:pt x="62102" y="38480"/>
                  </a:lnTo>
                  <a:lnTo>
                    <a:pt x="29407" y="67507"/>
                  </a:lnTo>
                  <a:lnTo>
                    <a:pt x="7803" y="104069"/>
                  </a:lnTo>
                  <a:lnTo>
                    <a:pt x="0" y="147827"/>
                  </a:lnTo>
                  <a:lnTo>
                    <a:pt x="0" y="4672583"/>
                  </a:lnTo>
                  <a:lnTo>
                    <a:pt x="7516367" y="467258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73379" y="6086855"/>
              <a:ext cx="9397365" cy="422275"/>
            </a:xfrm>
            <a:custGeom>
              <a:avLst/>
              <a:gdLst/>
              <a:ahLst/>
              <a:cxnLst/>
              <a:rect l="l" t="t" r="r" b="b"/>
              <a:pathLst>
                <a:path w="9397365" h="422275">
                  <a:moveTo>
                    <a:pt x="9396983" y="257555"/>
                  </a:moveTo>
                  <a:lnTo>
                    <a:pt x="9381743" y="257555"/>
                  </a:lnTo>
                  <a:lnTo>
                    <a:pt x="9381743" y="59435"/>
                  </a:lnTo>
                  <a:lnTo>
                    <a:pt x="9376909" y="30218"/>
                  </a:lnTo>
                  <a:lnTo>
                    <a:pt x="9362503" y="12001"/>
                  </a:lnTo>
                  <a:lnTo>
                    <a:pt x="9338666" y="2643"/>
                  </a:lnTo>
                  <a:lnTo>
                    <a:pt x="9305543" y="0"/>
                  </a:lnTo>
                  <a:lnTo>
                    <a:pt x="97535" y="0"/>
                  </a:lnTo>
                  <a:lnTo>
                    <a:pt x="61079" y="2643"/>
                  </a:lnTo>
                  <a:lnTo>
                    <a:pt x="29908" y="12001"/>
                  </a:lnTo>
                  <a:lnTo>
                    <a:pt x="8167" y="30218"/>
                  </a:lnTo>
                  <a:lnTo>
                    <a:pt x="0" y="59435"/>
                  </a:lnTo>
                  <a:lnTo>
                    <a:pt x="0" y="257555"/>
                  </a:lnTo>
                  <a:lnTo>
                    <a:pt x="7619" y="257555"/>
                  </a:lnTo>
                  <a:lnTo>
                    <a:pt x="140160" y="352710"/>
                  </a:lnTo>
                  <a:lnTo>
                    <a:pt x="222122" y="401573"/>
                  </a:lnTo>
                  <a:lnTo>
                    <a:pt x="287512" y="419576"/>
                  </a:lnTo>
                  <a:lnTo>
                    <a:pt x="370331" y="422147"/>
                  </a:lnTo>
                  <a:lnTo>
                    <a:pt x="9034271" y="422147"/>
                  </a:lnTo>
                  <a:lnTo>
                    <a:pt x="9148166" y="396430"/>
                  </a:lnTo>
                  <a:lnTo>
                    <a:pt x="9266491" y="339851"/>
                  </a:lnTo>
                  <a:lnTo>
                    <a:pt x="9359383" y="283273"/>
                  </a:lnTo>
                  <a:lnTo>
                    <a:pt x="9396983" y="257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131563" y="6086855"/>
              <a:ext cx="1905000" cy="140335"/>
            </a:xfrm>
            <a:custGeom>
              <a:avLst/>
              <a:gdLst/>
              <a:ahLst/>
              <a:cxnLst/>
              <a:rect l="l" t="t" r="r" b="b"/>
              <a:pathLst>
                <a:path w="1905000" h="140335">
                  <a:moveTo>
                    <a:pt x="1904999" y="0"/>
                  </a:moveTo>
                  <a:lnTo>
                    <a:pt x="0" y="0"/>
                  </a:lnTo>
                  <a:lnTo>
                    <a:pt x="2119" y="21907"/>
                  </a:lnTo>
                  <a:lnTo>
                    <a:pt x="16954" y="70103"/>
                  </a:lnTo>
                  <a:lnTo>
                    <a:pt x="57221" y="118300"/>
                  </a:lnTo>
                  <a:lnTo>
                    <a:pt x="135635" y="140207"/>
                  </a:lnTo>
                  <a:lnTo>
                    <a:pt x="1769363" y="140207"/>
                  </a:lnTo>
                  <a:lnTo>
                    <a:pt x="1847778" y="138017"/>
                  </a:lnTo>
                  <a:lnTo>
                    <a:pt x="1888045" y="122681"/>
                  </a:lnTo>
                  <a:lnTo>
                    <a:pt x="1902880" y="81057"/>
                  </a:lnTo>
                  <a:lnTo>
                    <a:pt x="1904999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0784" y="5035296"/>
              <a:ext cx="6699504" cy="60807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029968" y="5205983"/>
              <a:ext cx="245745" cy="262255"/>
            </a:xfrm>
            <a:custGeom>
              <a:avLst/>
              <a:gdLst/>
              <a:ahLst/>
              <a:cxnLst/>
              <a:rect l="l" t="t" r="r" b="b"/>
              <a:pathLst>
                <a:path w="245744" h="262254">
                  <a:moveTo>
                    <a:pt x="245363" y="131063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245363" y="131063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520696" y="5321807"/>
              <a:ext cx="5415280" cy="24765"/>
            </a:xfrm>
            <a:custGeom>
              <a:avLst/>
              <a:gdLst/>
              <a:ahLst/>
              <a:cxnLst/>
              <a:rect l="l" t="t" r="r" b="b"/>
              <a:pathLst>
                <a:path w="5415280" h="24764">
                  <a:moveTo>
                    <a:pt x="5414771" y="19811"/>
                  </a:moveTo>
                  <a:lnTo>
                    <a:pt x="5414771" y="6095"/>
                  </a:lnTo>
                  <a:lnTo>
                    <a:pt x="5410199" y="0"/>
                  </a:lnTo>
                  <a:lnTo>
                    <a:pt x="4571" y="0"/>
                  </a:lnTo>
                  <a:lnTo>
                    <a:pt x="0" y="6095"/>
                  </a:lnTo>
                  <a:lnTo>
                    <a:pt x="0" y="12191"/>
                  </a:lnTo>
                  <a:lnTo>
                    <a:pt x="0" y="19811"/>
                  </a:lnTo>
                  <a:lnTo>
                    <a:pt x="4571" y="24383"/>
                  </a:lnTo>
                  <a:lnTo>
                    <a:pt x="5410199" y="24383"/>
                  </a:lnTo>
                  <a:lnTo>
                    <a:pt x="5414771" y="19811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824474" y="2172715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479137" y="1690973"/>
            <a:ext cx="7187565" cy="4142104"/>
            <a:chOff x="1479137" y="1690973"/>
            <a:chExt cx="7187565" cy="4142104"/>
          </a:xfrm>
        </p:grpSpPr>
        <p:sp>
          <p:nvSpPr>
            <p:cNvPr id="11" name="object 11" descr=""/>
            <p:cNvSpPr/>
            <p:nvPr/>
          </p:nvSpPr>
          <p:spPr>
            <a:xfrm>
              <a:off x="1484376" y="1696212"/>
              <a:ext cx="7176770" cy="4131945"/>
            </a:xfrm>
            <a:custGeom>
              <a:avLst/>
              <a:gdLst/>
              <a:ahLst/>
              <a:cxnLst/>
              <a:rect l="l" t="t" r="r" b="b"/>
              <a:pathLst>
                <a:path w="7176770" h="4131945">
                  <a:moveTo>
                    <a:pt x="7176515" y="3983735"/>
                  </a:moveTo>
                  <a:lnTo>
                    <a:pt x="7176515" y="147827"/>
                  </a:lnTo>
                  <a:lnTo>
                    <a:pt x="7168883" y="100852"/>
                  </a:lnTo>
                  <a:lnTo>
                    <a:pt x="7147645" y="60240"/>
                  </a:lnTo>
                  <a:lnTo>
                    <a:pt x="7115287" y="28334"/>
                  </a:lnTo>
                  <a:lnTo>
                    <a:pt x="7074298" y="7473"/>
                  </a:lnTo>
                  <a:lnTo>
                    <a:pt x="7027163" y="0"/>
                  </a:lnTo>
                  <a:lnTo>
                    <a:pt x="147827" y="0"/>
                  </a:lnTo>
                  <a:lnTo>
                    <a:pt x="100852" y="7473"/>
                  </a:lnTo>
                  <a:lnTo>
                    <a:pt x="60240" y="28334"/>
                  </a:lnTo>
                  <a:lnTo>
                    <a:pt x="28334" y="60240"/>
                  </a:lnTo>
                  <a:lnTo>
                    <a:pt x="7473" y="100852"/>
                  </a:lnTo>
                  <a:lnTo>
                    <a:pt x="0" y="147827"/>
                  </a:lnTo>
                  <a:lnTo>
                    <a:pt x="0" y="3983735"/>
                  </a:lnTo>
                  <a:lnTo>
                    <a:pt x="7473" y="4030711"/>
                  </a:lnTo>
                  <a:lnTo>
                    <a:pt x="28334" y="4071323"/>
                  </a:lnTo>
                  <a:lnTo>
                    <a:pt x="60240" y="4103229"/>
                  </a:lnTo>
                  <a:lnTo>
                    <a:pt x="100852" y="4124090"/>
                  </a:lnTo>
                  <a:lnTo>
                    <a:pt x="147827" y="4131563"/>
                  </a:lnTo>
                  <a:lnTo>
                    <a:pt x="7027163" y="4131563"/>
                  </a:lnTo>
                  <a:lnTo>
                    <a:pt x="7074298" y="4124090"/>
                  </a:lnTo>
                  <a:lnTo>
                    <a:pt x="7115287" y="4103229"/>
                  </a:lnTo>
                  <a:lnTo>
                    <a:pt x="7147645" y="4071323"/>
                  </a:lnTo>
                  <a:lnTo>
                    <a:pt x="7168883" y="4030711"/>
                  </a:lnTo>
                  <a:lnTo>
                    <a:pt x="7176515" y="3983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84376" y="1696212"/>
              <a:ext cx="7176770" cy="4131945"/>
            </a:xfrm>
            <a:custGeom>
              <a:avLst/>
              <a:gdLst/>
              <a:ahLst/>
              <a:cxnLst/>
              <a:rect l="l" t="t" r="r" b="b"/>
              <a:pathLst>
                <a:path w="7176770" h="4131945">
                  <a:moveTo>
                    <a:pt x="0" y="147827"/>
                  </a:moveTo>
                  <a:lnTo>
                    <a:pt x="7473" y="100852"/>
                  </a:lnTo>
                  <a:lnTo>
                    <a:pt x="28334" y="60240"/>
                  </a:lnTo>
                  <a:lnTo>
                    <a:pt x="60240" y="28334"/>
                  </a:lnTo>
                  <a:lnTo>
                    <a:pt x="100852" y="7473"/>
                  </a:lnTo>
                  <a:lnTo>
                    <a:pt x="147827" y="0"/>
                  </a:lnTo>
                  <a:lnTo>
                    <a:pt x="7027163" y="0"/>
                  </a:lnTo>
                  <a:lnTo>
                    <a:pt x="7074298" y="7473"/>
                  </a:lnTo>
                  <a:lnTo>
                    <a:pt x="7115287" y="28334"/>
                  </a:lnTo>
                  <a:lnTo>
                    <a:pt x="7147645" y="60240"/>
                  </a:lnTo>
                  <a:lnTo>
                    <a:pt x="7168883" y="100852"/>
                  </a:lnTo>
                  <a:lnTo>
                    <a:pt x="7176515" y="147827"/>
                  </a:lnTo>
                  <a:lnTo>
                    <a:pt x="7176515" y="3983735"/>
                  </a:lnTo>
                  <a:lnTo>
                    <a:pt x="7168883" y="4030711"/>
                  </a:lnTo>
                  <a:lnTo>
                    <a:pt x="7147645" y="4071323"/>
                  </a:lnTo>
                  <a:lnTo>
                    <a:pt x="7115287" y="4103229"/>
                  </a:lnTo>
                  <a:lnTo>
                    <a:pt x="7074298" y="4124090"/>
                  </a:lnTo>
                  <a:lnTo>
                    <a:pt x="7027163" y="4131563"/>
                  </a:lnTo>
                  <a:lnTo>
                    <a:pt x="147827" y="4131563"/>
                  </a:lnTo>
                  <a:lnTo>
                    <a:pt x="100852" y="4124090"/>
                  </a:lnTo>
                  <a:lnTo>
                    <a:pt x="60240" y="4103229"/>
                  </a:lnTo>
                  <a:lnTo>
                    <a:pt x="28334" y="4071323"/>
                  </a:lnTo>
                  <a:lnTo>
                    <a:pt x="7473" y="4030711"/>
                  </a:lnTo>
                  <a:lnTo>
                    <a:pt x="0" y="3983735"/>
                  </a:lnTo>
                  <a:lnTo>
                    <a:pt x="0" y="14782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7088" y="2139696"/>
              <a:ext cx="6515100" cy="320649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8316" y="2446020"/>
              <a:ext cx="2269235" cy="107746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9720" y="2912364"/>
              <a:ext cx="443483" cy="30784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7364" y="2459736"/>
              <a:ext cx="216408" cy="156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39" y="1223263"/>
            <a:ext cx="2575560" cy="4279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</a:rPr>
              <a:t>INNER</a:t>
            </a:r>
            <a:r>
              <a:rPr dirty="0" sz="2600" spc="2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JOIN</a:t>
            </a:r>
            <a:r>
              <a:rPr dirty="0" sz="2600" spc="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C000"/>
                </a:solidFill>
              </a:rPr>
              <a:t>Syntax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64881" y="6247889"/>
            <a:ext cx="31051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2"/>
              </a:rPr>
              <a:t>www.w3schools.com/sql/sql_join.asp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26236" y="3223260"/>
            <a:ext cx="7647940" cy="2024380"/>
            <a:chOff x="1126236" y="3223260"/>
            <a:chExt cx="7647940" cy="202438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236" y="3223260"/>
              <a:ext cx="7647431" cy="20238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1715" y="3348228"/>
              <a:ext cx="1728216" cy="97688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0" y="4229100"/>
              <a:ext cx="1821179" cy="41605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8260" y="4728972"/>
              <a:ext cx="606551" cy="356615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858258" y="2027935"/>
            <a:ext cx="5223510" cy="9321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90"/>
              </a:spcBef>
            </a:pP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To</a:t>
            </a:r>
            <a:r>
              <a:rPr dirty="0" sz="1450" spc="5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358FE2"/>
                </a:solidFill>
                <a:latin typeface="Arial"/>
                <a:cs typeface="Arial"/>
              </a:rPr>
              <a:t>start,</a:t>
            </a:r>
            <a:r>
              <a:rPr dirty="0" sz="1450" spc="5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358FE2"/>
                </a:solidFill>
                <a:latin typeface="Arial"/>
                <a:cs typeface="Arial"/>
              </a:rPr>
              <a:t>we</a:t>
            </a:r>
            <a:r>
              <a:rPr dirty="0" sz="1450" spc="7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55">
                <a:solidFill>
                  <a:srgbClr val="358FE2"/>
                </a:solidFill>
                <a:latin typeface="Arial"/>
                <a:cs typeface="Arial"/>
              </a:rPr>
              <a:t>will</a:t>
            </a:r>
            <a:r>
              <a:rPr dirty="0" sz="1450" spc="8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review</a:t>
            </a:r>
            <a:r>
              <a:rPr dirty="0" sz="1450" spc="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80">
                <a:solidFill>
                  <a:srgbClr val="358FE2"/>
                </a:solidFill>
                <a:latin typeface="Arial"/>
                <a:cs typeface="Arial"/>
              </a:rPr>
              <a:t>how</a:t>
            </a:r>
            <a:r>
              <a:rPr dirty="0" sz="1450" spc="5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100">
                <a:solidFill>
                  <a:srgbClr val="358FE2"/>
                </a:solidFill>
                <a:latin typeface="Arial"/>
                <a:cs typeface="Arial"/>
              </a:rPr>
              <a:t>to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code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358FE2"/>
                </a:solidFill>
                <a:latin typeface="Arial"/>
                <a:cs typeface="Arial"/>
              </a:rPr>
              <a:t>the</a:t>
            </a:r>
            <a:r>
              <a:rPr dirty="0" sz="1450" spc="6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85">
                <a:solidFill>
                  <a:srgbClr val="358FE2"/>
                </a:solidFill>
                <a:latin typeface="Arial"/>
                <a:cs typeface="Arial"/>
              </a:rPr>
              <a:t>most</a:t>
            </a:r>
            <a:r>
              <a:rPr dirty="0" sz="1450" spc="7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90">
                <a:solidFill>
                  <a:srgbClr val="358FE2"/>
                </a:solidFill>
                <a:latin typeface="Arial"/>
                <a:cs typeface="Arial"/>
              </a:rPr>
              <a:t>common</a:t>
            </a:r>
            <a:r>
              <a:rPr dirty="0" sz="1450" spc="6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358FE2"/>
                </a:solidFill>
                <a:latin typeface="Arial"/>
                <a:cs typeface="Arial"/>
              </a:rPr>
              <a:t>type</a:t>
            </a:r>
            <a:r>
              <a:rPr dirty="0" sz="1450" spc="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90">
                <a:solidFill>
                  <a:srgbClr val="358FE2"/>
                </a:solidFill>
                <a:latin typeface="Arial"/>
                <a:cs typeface="Arial"/>
              </a:rPr>
              <a:t>of</a:t>
            </a:r>
            <a:r>
              <a:rPr dirty="0" sz="1450" spc="8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358FE2"/>
                </a:solidFill>
                <a:latin typeface="Arial"/>
                <a:cs typeface="Arial"/>
              </a:rPr>
              <a:t>join,</a:t>
            </a:r>
            <a:r>
              <a:rPr dirty="0" sz="1450" spc="10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50">
                <a:solidFill>
                  <a:srgbClr val="358FE2"/>
                </a:solidFill>
                <a:latin typeface="Arial"/>
                <a:cs typeface="Arial"/>
              </a:rPr>
              <a:t>an</a:t>
            </a:r>
            <a:r>
              <a:rPr dirty="0" sz="1450" spc="9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358FE2"/>
                </a:solidFill>
                <a:latin typeface="Arial"/>
                <a:cs typeface="Arial"/>
              </a:rPr>
              <a:t>inner</a:t>
            </a:r>
            <a:r>
              <a:rPr dirty="0" sz="1450" spc="8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1450" spc="30">
                <a:solidFill>
                  <a:srgbClr val="358FE2"/>
                </a:solidFill>
                <a:latin typeface="Arial"/>
                <a:cs typeface="Arial"/>
              </a:rPr>
              <a:t>join.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60">
                <a:solidFill>
                  <a:srgbClr val="2AC2A1"/>
                </a:solidFill>
                <a:latin typeface="Arial"/>
                <a:cs typeface="Arial"/>
              </a:rPr>
              <a:t>following</a:t>
            </a:r>
            <a:r>
              <a:rPr dirty="0" sz="1450" spc="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shows</a:t>
            </a:r>
            <a:r>
              <a:rPr dirty="0" sz="1450" spc="8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5">
                <a:solidFill>
                  <a:srgbClr val="2AC2A1"/>
                </a:solidFill>
                <a:latin typeface="Arial"/>
                <a:cs typeface="Arial"/>
              </a:rPr>
              <a:t>the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45">
                <a:solidFill>
                  <a:srgbClr val="2AC2A1"/>
                </a:solidFill>
                <a:latin typeface="Arial"/>
                <a:cs typeface="Arial"/>
              </a:rPr>
              <a:t>explicit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Arial"/>
                <a:cs typeface="Arial"/>
              </a:rPr>
              <a:t>syntax</a:t>
            </a:r>
            <a:r>
              <a:rPr dirty="0" sz="1450" spc="9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95">
                <a:solidFill>
                  <a:srgbClr val="2AC2A1"/>
                </a:solidFill>
                <a:latin typeface="Arial"/>
                <a:cs typeface="Arial"/>
              </a:rPr>
              <a:t>for</a:t>
            </a:r>
            <a:r>
              <a:rPr dirty="0" sz="1450" spc="10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70">
                <a:solidFill>
                  <a:srgbClr val="2AC2A1"/>
                </a:solidFill>
                <a:latin typeface="Arial"/>
                <a:cs typeface="Arial"/>
              </a:rPr>
              <a:t>inner</a:t>
            </a:r>
            <a:r>
              <a:rPr dirty="0" sz="1450" spc="9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2AC2A1"/>
                </a:solidFill>
                <a:latin typeface="Arial"/>
                <a:cs typeface="Arial"/>
              </a:rPr>
              <a:t>joins.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84631" y="1057655"/>
            <a:ext cx="2731135" cy="927100"/>
          </a:xfrm>
          <a:custGeom>
            <a:avLst/>
            <a:gdLst/>
            <a:ahLst/>
            <a:cxnLst/>
            <a:rect l="l" t="t" r="r" b="b"/>
            <a:pathLst>
              <a:path w="2731135" h="927100">
                <a:moveTo>
                  <a:pt x="2702051" y="0"/>
                </a:moveTo>
                <a:lnTo>
                  <a:pt x="2702051" y="199643"/>
                </a:lnTo>
                <a:lnTo>
                  <a:pt x="2730722" y="622482"/>
                </a:lnTo>
                <a:lnTo>
                  <a:pt x="2668523" y="839152"/>
                </a:lnTo>
                <a:lnTo>
                  <a:pt x="2450877" y="917805"/>
                </a:lnTo>
                <a:lnTo>
                  <a:pt x="2013203" y="926591"/>
                </a:lnTo>
                <a:lnTo>
                  <a:pt x="1381029" y="921734"/>
                </a:lnTo>
                <a:lnTo>
                  <a:pt x="724280" y="914018"/>
                </a:lnTo>
                <a:lnTo>
                  <a:pt x="208692" y="906875"/>
                </a:lnTo>
                <a:lnTo>
                  <a:pt x="0" y="903731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246" rIns="0" bIns="0" rtlCol="0" vert="horz">
            <a:spAutoFit/>
          </a:bodyPr>
          <a:lstStyle/>
          <a:p>
            <a:pPr marL="4483735">
              <a:lnSpc>
                <a:spcPct val="100000"/>
              </a:lnSpc>
              <a:spcBef>
                <a:spcPts val="100"/>
              </a:spcBef>
            </a:pPr>
            <a:r>
              <a:rPr dirty="0"/>
              <a:t>Cross</a:t>
            </a:r>
            <a:r>
              <a:rPr dirty="0" spc="-130">
                <a:latin typeface="Times New Roman"/>
                <a:cs typeface="Times New Roman"/>
              </a:rPr>
              <a:t> </a:t>
            </a:r>
            <a:r>
              <a:rPr dirty="0"/>
              <a:t>Join</a:t>
            </a:r>
            <a:r>
              <a:rPr dirty="0" spc="-135">
                <a:latin typeface="Times New Roman"/>
                <a:cs typeface="Times New Roman"/>
              </a:rPr>
              <a:t> </a:t>
            </a:r>
            <a:r>
              <a:rPr dirty="0"/>
              <a:t>/</a:t>
            </a:r>
            <a:r>
              <a:rPr dirty="0" spc="-125">
                <a:latin typeface="Times New Roman"/>
                <a:cs typeface="Times New Roman"/>
              </a:rPr>
              <a:t> </a:t>
            </a:r>
            <a:r>
              <a:rPr dirty="0"/>
              <a:t>Cartesian</a:t>
            </a:r>
            <a:r>
              <a:rPr dirty="0" spc="-120">
                <a:latin typeface="Times New Roman"/>
                <a:cs typeface="Times New Roman"/>
              </a:rPr>
              <a:t> </a:t>
            </a:r>
            <a:r>
              <a:rPr dirty="0" spc="-10"/>
              <a:t>Product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200143" y="1057655"/>
            <a:ext cx="2383790" cy="1179830"/>
          </a:xfrm>
          <a:custGeom>
            <a:avLst/>
            <a:gdLst/>
            <a:ahLst/>
            <a:cxnLst/>
            <a:rect l="l" t="t" r="r" b="b"/>
            <a:pathLst>
              <a:path w="2383790" h="1179830">
                <a:moveTo>
                  <a:pt x="2383535" y="1150619"/>
                </a:moveTo>
                <a:lnTo>
                  <a:pt x="728471" y="1150619"/>
                </a:lnTo>
                <a:lnTo>
                  <a:pt x="305609" y="1179313"/>
                </a:lnTo>
                <a:lnTo>
                  <a:pt x="88772" y="1117282"/>
                </a:lnTo>
                <a:lnTo>
                  <a:pt x="9667" y="900088"/>
                </a:lnTo>
                <a:lnTo>
                  <a:pt x="0" y="463295"/>
                </a:lnTo>
                <a:lnTo>
                  <a:pt x="4205" y="0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792479" y="1278636"/>
            <a:ext cx="1487805" cy="1148080"/>
            <a:chOff x="792479" y="1278636"/>
            <a:chExt cx="1487805" cy="1148080"/>
          </a:xfrm>
        </p:grpSpPr>
        <p:sp>
          <p:nvSpPr>
            <p:cNvPr id="5" name="object 5" descr=""/>
            <p:cNvSpPr/>
            <p:nvPr/>
          </p:nvSpPr>
          <p:spPr>
            <a:xfrm>
              <a:off x="986028" y="1757171"/>
              <a:ext cx="1089660" cy="669290"/>
            </a:xfrm>
            <a:custGeom>
              <a:avLst/>
              <a:gdLst/>
              <a:ahLst/>
              <a:cxnLst/>
              <a:rect l="l" t="t" r="r" b="b"/>
              <a:pathLst>
                <a:path w="1089660" h="669289">
                  <a:moveTo>
                    <a:pt x="167640" y="263652"/>
                  </a:moveTo>
                  <a:lnTo>
                    <a:pt x="164604" y="193332"/>
                  </a:lnTo>
                  <a:lnTo>
                    <a:pt x="156057" y="130276"/>
                  </a:lnTo>
                  <a:lnTo>
                    <a:pt x="142875" y="76962"/>
                  </a:lnTo>
                  <a:lnTo>
                    <a:pt x="125869" y="35852"/>
                  </a:lnTo>
                  <a:lnTo>
                    <a:pt x="83820" y="0"/>
                  </a:lnTo>
                  <a:lnTo>
                    <a:pt x="61201" y="9372"/>
                  </a:lnTo>
                  <a:lnTo>
                    <a:pt x="24193" y="76962"/>
                  </a:lnTo>
                  <a:lnTo>
                    <a:pt x="11226" y="130276"/>
                  </a:lnTo>
                  <a:lnTo>
                    <a:pt x="2921" y="193332"/>
                  </a:lnTo>
                  <a:lnTo>
                    <a:pt x="0" y="263652"/>
                  </a:lnTo>
                  <a:lnTo>
                    <a:pt x="2921" y="333984"/>
                  </a:lnTo>
                  <a:lnTo>
                    <a:pt x="11226" y="397040"/>
                  </a:lnTo>
                  <a:lnTo>
                    <a:pt x="24193" y="450342"/>
                  </a:lnTo>
                  <a:lnTo>
                    <a:pt x="41084" y="491464"/>
                  </a:lnTo>
                  <a:lnTo>
                    <a:pt x="83820" y="527304"/>
                  </a:lnTo>
                  <a:lnTo>
                    <a:pt x="105892" y="517944"/>
                  </a:lnTo>
                  <a:lnTo>
                    <a:pt x="142875" y="450342"/>
                  </a:lnTo>
                  <a:lnTo>
                    <a:pt x="156057" y="397040"/>
                  </a:lnTo>
                  <a:lnTo>
                    <a:pt x="164604" y="333984"/>
                  </a:lnTo>
                  <a:lnTo>
                    <a:pt x="167640" y="263652"/>
                  </a:lnTo>
                  <a:close/>
                </a:path>
                <a:path w="1089660" h="669289">
                  <a:moveTo>
                    <a:pt x="632460" y="405384"/>
                  </a:moveTo>
                  <a:lnTo>
                    <a:pt x="629539" y="335064"/>
                  </a:lnTo>
                  <a:lnTo>
                    <a:pt x="621284" y="272008"/>
                  </a:lnTo>
                  <a:lnTo>
                    <a:pt x="608457" y="218694"/>
                  </a:lnTo>
                  <a:lnTo>
                    <a:pt x="591820" y="177584"/>
                  </a:lnTo>
                  <a:lnTo>
                    <a:pt x="550164" y="141732"/>
                  </a:lnTo>
                  <a:lnTo>
                    <a:pt x="527545" y="151104"/>
                  </a:lnTo>
                  <a:lnTo>
                    <a:pt x="490537" y="218694"/>
                  </a:lnTo>
                  <a:lnTo>
                    <a:pt x="477570" y="272008"/>
                  </a:lnTo>
                  <a:lnTo>
                    <a:pt x="469265" y="335064"/>
                  </a:lnTo>
                  <a:lnTo>
                    <a:pt x="466344" y="405384"/>
                  </a:lnTo>
                  <a:lnTo>
                    <a:pt x="469265" y="475716"/>
                  </a:lnTo>
                  <a:lnTo>
                    <a:pt x="477570" y="538772"/>
                  </a:lnTo>
                  <a:lnTo>
                    <a:pt x="490537" y="592074"/>
                  </a:lnTo>
                  <a:lnTo>
                    <a:pt x="507428" y="633196"/>
                  </a:lnTo>
                  <a:lnTo>
                    <a:pt x="550164" y="669036"/>
                  </a:lnTo>
                  <a:lnTo>
                    <a:pt x="572135" y="659676"/>
                  </a:lnTo>
                  <a:lnTo>
                    <a:pt x="608457" y="592074"/>
                  </a:lnTo>
                  <a:lnTo>
                    <a:pt x="621284" y="538772"/>
                  </a:lnTo>
                  <a:lnTo>
                    <a:pt x="629539" y="475716"/>
                  </a:lnTo>
                  <a:lnTo>
                    <a:pt x="632460" y="405384"/>
                  </a:lnTo>
                  <a:close/>
                </a:path>
                <a:path w="1089660" h="669289">
                  <a:moveTo>
                    <a:pt x="1089660" y="263652"/>
                  </a:moveTo>
                  <a:lnTo>
                    <a:pt x="1086624" y="193332"/>
                  </a:lnTo>
                  <a:lnTo>
                    <a:pt x="1078077" y="130276"/>
                  </a:lnTo>
                  <a:lnTo>
                    <a:pt x="1064882" y="76962"/>
                  </a:lnTo>
                  <a:lnTo>
                    <a:pt x="1047889" y="35852"/>
                  </a:lnTo>
                  <a:lnTo>
                    <a:pt x="1005840" y="0"/>
                  </a:lnTo>
                  <a:lnTo>
                    <a:pt x="983754" y="9372"/>
                  </a:lnTo>
                  <a:lnTo>
                    <a:pt x="946772" y="76962"/>
                  </a:lnTo>
                  <a:lnTo>
                    <a:pt x="933589" y="130276"/>
                  </a:lnTo>
                  <a:lnTo>
                    <a:pt x="925042" y="193332"/>
                  </a:lnTo>
                  <a:lnTo>
                    <a:pt x="922020" y="263652"/>
                  </a:lnTo>
                  <a:lnTo>
                    <a:pt x="925042" y="333984"/>
                  </a:lnTo>
                  <a:lnTo>
                    <a:pt x="933589" y="397040"/>
                  </a:lnTo>
                  <a:lnTo>
                    <a:pt x="946785" y="450342"/>
                  </a:lnTo>
                  <a:lnTo>
                    <a:pt x="963777" y="491464"/>
                  </a:lnTo>
                  <a:lnTo>
                    <a:pt x="1005840" y="527304"/>
                  </a:lnTo>
                  <a:lnTo>
                    <a:pt x="1027912" y="517944"/>
                  </a:lnTo>
                  <a:lnTo>
                    <a:pt x="1064895" y="450342"/>
                  </a:lnTo>
                  <a:lnTo>
                    <a:pt x="1078077" y="397040"/>
                  </a:lnTo>
                  <a:lnTo>
                    <a:pt x="1086624" y="333984"/>
                  </a:lnTo>
                  <a:lnTo>
                    <a:pt x="1089660" y="263652"/>
                  </a:lnTo>
                  <a:close/>
                </a:path>
              </a:pathLst>
            </a:custGeom>
            <a:solidFill>
              <a:srgbClr val="7CB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2479" y="1580388"/>
              <a:ext cx="1487805" cy="666115"/>
            </a:xfrm>
            <a:custGeom>
              <a:avLst/>
              <a:gdLst/>
              <a:ahLst/>
              <a:cxnLst/>
              <a:rect l="l" t="t" r="r" b="b"/>
              <a:pathLst>
                <a:path w="1487805" h="666114">
                  <a:moveTo>
                    <a:pt x="1487423" y="332231"/>
                  </a:moveTo>
                  <a:lnTo>
                    <a:pt x="1476629" y="275344"/>
                  </a:lnTo>
                  <a:lnTo>
                    <a:pt x="1445449" y="221667"/>
                  </a:lnTo>
                  <a:lnTo>
                    <a:pt x="1395685" y="171979"/>
                  </a:lnTo>
                  <a:lnTo>
                    <a:pt x="1364397" y="148874"/>
                  </a:lnTo>
                  <a:lnTo>
                    <a:pt x="1329139" y="127058"/>
                  </a:lnTo>
                  <a:lnTo>
                    <a:pt x="1290136" y="106628"/>
                  </a:lnTo>
                  <a:lnTo>
                    <a:pt x="1247614" y="87683"/>
                  </a:lnTo>
                  <a:lnTo>
                    <a:pt x="1201798" y="70318"/>
                  </a:lnTo>
                  <a:lnTo>
                    <a:pt x="1152912" y="54632"/>
                  </a:lnTo>
                  <a:lnTo>
                    <a:pt x="1101183" y="40722"/>
                  </a:lnTo>
                  <a:lnTo>
                    <a:pt x="1046836" y="28684"/>
                  </a:lnTo>
                  <a:lnTo>
                    <a:pt x="990096" y="18617"/>
                  </a:lnTo>
                  <a:lnTo>
                    <a:pt x="931188" y="10618"/>
                  </a:lnTo>
                  <a:lnTo>
                    <a:pt x="870338" y="4784"/>
                  </a:lnTo>
                  <a:lnTo>
                    <a:pt x="807771" y="1212"/>
                  </a:lnTo>
                  <a:lnTo>
                    <a:pt x="743711" y="0"/>
                  </a:lnTo>
                  <a:lnTo>
                    <a:pt x="679436" y="1212"/>
                  </a:lnTo>
                  <a:lnTo>
                    <a:pt x="616700" y="4784"/>
                  </a:lnTo>
                  <a:lnTo>
                    <a:pt x="555723" y="10618"/>
                  </a:lnTo>
                  <a:lnTo>
                    <a:pt x="496727" y="18617"/>
                  </a:lnTo>
                  <a:lnTo>
                    <a:pt x="439934" y="28684"/>
                  </a:lnTo>
                  <a:lnTo>
                    <a:pt x="385564" y="40722"/>
                  </a:lnTo>
                  <a:lnTo>
                    <a:pt x="333839" y="54632"/>
                  </a:lnTo>
                  <a:lnTo>
                    <a:pt x="284980" y="70318"/>
                  </a:lnTo>
                  <a:lnTo>
                    <a:pt x="239209" y="87683"/>
                  </a:lnTo>
                  <a:lnTo>
                    <a:pt x="196747" y="106628"/>
                  </a:lnTo>
                  <a:lnTo>
                    <a:pt x="157815" y="127058"/>
                  </a:lnTo>
                  <a:lnTo>
                    <a:pt x="122634" y="148874"/>
                  </a:lnTo>
                  <a:lnTo>
                    <a:pt x="91426" y="171979"/>
                  </a:lnTo>
                  <a:lnTo>
                    <a:pt x="41814" y="221667"/>
                  </a:lnTo>
                  <a:lnTo>
                    <a:pt x="10748" y="275344"/>
                  </a:lnTo>
                  <a:lnTo>
                    <a:pt x="0" y="332231"/>
                  </a:lnTo>
                  <a:lnTo>
                    <a:pt x="2724" y="361040"/>
                  </a:lnTo>
                  <a:lnTo>
                    <a:pt x="23852" y="416509"/>
                  </a:lnTo>
                  <a:lnTo>
                    <a:pt x="64412" y="468448"/>
                  </a:lnTo>
                  <a:lnTo>
                    <a:pt x="122634" y="516057"/>
                  </a:lnTo>
                  <a:lnTo>
                    <a:pt x="157815" y="537988"/>
                  </a:lnTo>
                  <a:lnTo>
                    <a:pt x="196747" y="558536"/>
                  </a:lnTo>
                  <a:lnTo>
                    <a:pt x="239209" y="577602"/>
                  </a:lnTo>
                  <a:lnTo>
                    <a:pt x="284980" y="595086"/>
                  </a:lnTo>
                  <a:lnTo>
                    <a:pt x="333839" y="610887"/>
                  </a:lnTo>
                  <a:lnTo>
                    <a:pt x="385564" y="624905"/>
                  </a:lnTo>
                  <a:lnTo>
                    <a:pt x="439934" y="637042"/>
                  </a:lnTo>
                  <a:lnTo>
                    <a:pt x="496727" y="647196"/>
                  </a:lnTo>
                  <a:lnTo>
                    <a:pt x="555723" y="655267"/>
                  </a:lnTo>
                  <a:lnTo>
                    <a:pt x="616700" y="661156"/>
                  </a:lnTo>
                  <a:lnTo>
                    <a:pt x="679436" y="664763"/>
                  </a:lnTo>
                  <a:lnTo>
                    <a:pt x="743711" y="665987"/>
                  </a:lnTo>
                  <a:lnTo>
                    <a:pt x="807771" y="664763"/>
                  </a:lnTo>
                  <a:lnTo>
                    <a:pt x="870338" y="661156"/>
                  </a:lnTo>
                  <a:lnTo>
                    <a:pt x="931188" y="655267"/>
                  </a:lnTo>
                  <a:lnTo>
                    <a:pt x="990096" y="647196"/>
                  </a:lnTo>
                  <a:lnTo>
                    <a:pt x="1046836" y="637042"/>
                  </a:lnTo>
                  <a:lnTo>
                    <a:pt x="1101183" y="624905"/>
                  </a:lnTo>
                  <a:lnTo>
                    <a:pt x="1152912" y="610887"/>
                  </a:lnTo>
                  <a:lnTo>
                    <a:pt x="1201798" y="595086"/>
                  </a:lnTo>
                  <a:lnTo>
                    <a:pt x="1247614" y="577602"/>
                  </a:lnTo>
                  <a:lnTo>
                    <a:pt x="1290136" y="558536"/>
                  </a:lnTo>
                  <a:lnTo>
                    <a:pt x="1329139" y="537988"/>
                  </a:lnTo>
                  <a:lnTo>
                    <a:pt x="1364397" y="516057"/>
                  </a:lnTo>
                  <a:lnTo>
                    <a:pt x="1395685" y="492844"/>
                  </a:lnTo>
                  <a:lnTo>
                    <a:pt x="1445449" y="442970"/>
                  </a:lnTo>
                  <a:lnTo>
                    <a:pt x="1476629" y="389166"/>
                  </a:lnTo>
                  <a:lnTo>
                    <a:pt x="1487423" y="332231"/>
                  </a:lnTo>
                  <a:close/>
                </a:path>
              </a:pathLst>
            </a:custGeom>
            <a:solidFill>
              <a:srgbClr val="358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71727" y="1519427"/>
              <a:ext cx="1325880" cy="571500"/>
            </a:xfrm>
            <a:custGeom>
              <a:avLst/>
              <a:gdLst/>
              <a:ahLst/>
              <a:cxnLst/>
              <a:rect l="l" t="t" r="r" b="b"/>
              <a:pathLst>
                <a:path w="1325880" h="571500">
                  <a:moveTo>
                    <a:pt x="1325879" y="284987"/>
                  </a:moveTo>
                  <a:lnTo>
                    <a:pt x="1313912" y="230949"/>
                  </a:lnTo>
                  <a:lnTo>
                    <a:pt x="1279499" y="180283"/>
                  </a:lnTo>
                  <a:lnTo>
                    <a:pt x="1224873" y="133958"/>
                  </a:lnTo>
                  <a:lnTo>
                    <a:pt x="1190678" y="112725"/>
                  </a:lnTo>
                  <a:lnTo>
                    <a:pt x="1152268" y="92941"/>
                  </a:lnTo>
                  <a:lnTo>
                    <a:pt x="1109922" y="74725"/>
                  </a:lnTo>
                  <a:lnTo>
                    <a:pt x="1063918" y="58199"/>
                  </a:lnTo>
                  <a:lnTo>
                    <a:pt x="1014536" y="43484"/>
                  </a:lnTo>
                  <a:lnTo>
                    <a:pt x="962055" y="30701"/>
                  </a:lnTo>
                  <a:lnTo>
                    <a:pt x="906755" y="19971"/>
                  </a:lnTo>
                  <a:lnTo>
                    <a:pt x="848914" y="11415"/>
                  </a:lnTo>
                  <a:lnTo>
                    <a:pt x="788811" y="5154"/>
                  </a:lnTo>
                  <a:lnTo>
                    <a:pt x="726727" y="1308"/>
                  </a:lnTo>
                  <a:lnTo>
                    <a:pt x="662939" y="0"/>
                  </a:lnTo>
                  <a:lnTo>
                    <a:pt x="599152" y="1308"/>
                  </a:lnTo>
                  <a:lnTo>
                    <a:pt x="537068" y="5154"/>
                  </a:lnTo>
                  <a:lnTo>
                    <a:pt x="476965" y="11415"/>
                  </a:lnTo>
                  <a:lnTo>
                    <a:pt x="419124" y="19971"/>
                  </a:lnTo>
                  <a:lnTo>
                    <a:pt x="363824" y="30701"/>
                  </a:lnTo>
                  <a:lnTo>
                    <a:pt x="311343" y="43484"/>
                  </a:lnTo>
                  <a:lnTo>
                    <a:pt x="261961" y="58199"/>
                  </a:lnTo>
                  <a:lnTo>
                    <a:pt x="215957" y="74725"/>
                  </a:lnTo>
                  <a:lnTo>
                    <a:pt x="173611" y="92941"/>
                  </a:lnTo>
                  <a:lnTo>
                    <a:pt x="135201" y="112725"/>
                  </a:lnTo>
                  <a:lnTo>
                    <a:pt x="101006" y="133958"/>
                  </a:lnTo>
                  <a:lnTo>
                    <a:pt x="46380" y="180283"/>
                  </a:lnTo>
                  <a:lnTo>
                    <a:pt x="11967" y="230949"/>
                  </a:lnTo>
                  <a:lnTo>
                    <a:pt x="0" y="284987"/>
                  </a:lnTo>
                  <a:lnTo>
                    <a:pt x="3038" y="312621"/>
                  </a:lnTo>
                  <a:lnTo>
                    <a:pt x="26507" y="365514"/>
                  </a:lnTo>
                  <a:lnTo>
                    <a:pt x="71306" y="414445"/>
                  </a:lnTo>
                  <a:lnTo>
                    <a:pt x="135201" y="458464"/>
                  </a:lnTo>
                  <a:lnTo>
                    <a:pt x="173611" y="478332"/>
                  </a:lnTo>
                  <a:lnTo>
                    <a:pt x="215957" y="496615"/>
                  </a:lnTo>
                  <a:lnTo>
                    <a:pt x="261961" y="513194"/>
                  </a:lnTo>
                  <a:lnTo>
                    <a:pt x="311343" y="527948"/>
                  </a:lnTo>
                  <a:lnTo>
                    <a:pt x="363824" y="540759"/>
                  </a:lnTo>
                  <a:lnTo>
                    <a:pt x="419124" y="551508"/>
                  </a:lnTo>
                  <a:lnTo>
                    <a:pt x="476965" y="560076"/>
                  </a:lnTo>
                  <a:lnTo>
                    <a:pt x="537068" y="566343"/>
                  </a:lnTo>
                  <a:lnTo>
                    <a:pt x="599152" y="570190"/>
                  </a:lnTo>
                  <a:lnTo>
                    <a:pt x="662939" y="571499"/>
                  </a:lnTo>
                  <a:lnTo>
                    <a:pt x="726727" y="570190"/>
                  </a:lnTo>
                  <a:lnTo>
                    <a:pt x="788811" y="566343"/>
                  </a:lnTo>
                  <a:lnTo>
                    <a:pt x="848914" y="560076"/>
                  </a:lnTo>
                  <a:lnTo>
                    <a:pt x="906755" y="551508"/>
                  </a:lnTo>
                  <a:lnTo>
                    <a:pt x="962055" y="540759"/>
                  </a:lnTo>
                  <a:lnTo>
                    <a:pt x="1014536" y="527948"/>
                  </a:lnTo>
                  <a:lnTo>
                    <a:pt x="1063918" y="513194"/>
                  </a:lnTo>
                  <a:lnTo>
                    <a:pt x="1109922" y="496615"/>
                  </a:lnTo>
                  <a:lnTo>
                    <a:pt x="1152268" y="478332"/>
                  </a:lnTo>
                  <a:lnTo>
                    <a:pt x="1190678" y="458464"/>
                  </a:lnTo>
                  <a:lnTo>
                    <a:pt x="1224873" y="437128"/>
                  </a:lnTo>
                  <a:lnTo>
                    <a:pt x="1279499" y="390534"/>
                  </a:lnTo>
                  <a:lnTo>
                    <a:pt x="1313912" y="339503"/>
                  </a:lnTo>
                  <a:lnTo>
                    <a:pt x="1325879" y="284987"/>
                  </a:lnTo>
                  <a:close/>
                </a:path>
              </a:pathLst>
            </a:custGeom>
            <a:solidFill>
              <a:srgbClr val="1661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6423" y="1533143"/>
              <a:ext cx="76199" cy="761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7927" y="1740408"/>
              <a:ext cx="76199" cy="761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087" y="1847087"/>
              <a:ext cx="77723" cy="761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2727" y="1906523"/>
              <a:ext cx="76199" cy="7772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4751" y="1941575"/>
              <a:ext cx="76199" cy="761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9155" y="1932431"/>
              <a:ext cx="76199" cy="7772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7463" y="1889759"/>
              <a:ext cx="76199" cy="7772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4247" y="1799844"/>
              <a:ext cx="77723" cy="7772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7107" y="1633727"/>
              <a:ext cx="77723" cy="7619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9091" y="1533143"/>
              <a:ext cx="76199" cy="761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2791" y="1613915"/>
              <a:ext cx="76199" cy="7619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146047" y="1278636"/>
              <a:ext cx="777240" cy="603885"/>
            </a:xfrm>
            <a:custGeom>
              <a:avLst/>
              <a:gdLst/>
              <a:ahLst/>
              <a:cxnLst/>
              <a:rect l="l" t="t" r="r" b="b"/>
              <a:pathLst>
                <a:path w="777239" h="603885">
                  <a:moveTo>
                    <a:pt x="777239" y="384047"/>
                  </a:moveTo>
                  <a:lnTo>
                    <a:pt x="774216" y="335926"/>
                  </a:lnTo>
                  <a:lnTo>
                    <a:pt x="765386" y="289573"/>
                  </a:lnTo>
                  <a:lnTo>
                    <a:pt x="751112" y="245352"/>
                  </a:lnTo>
                  <a:lnTo>
                    <a:pt x="731757" y="203623"/>
                  </a:lnTo>
                  <a:lnTo>
                    <a:pt x="707681" y="164750"/>
                  </a:lnTo>
                  <a:lnTo>
                    <a:pt x="679248" y="129093"/>
                  </a:lnTo>
                  <a:lnTo>
                    <a:pt x="646820" y="97017"/>
                  </a:lnTo>
                  <a:lnTo>
                    <a:pt x="610758" y="68881"/>
                  </a:lnTo>
                  <a:lnTo>
                    <a:pt x="571425" y="45049"/>
                  </a:lnTo>
                  <a:lnTo>
                    <a:pt x="529182" y="25883"/>
                  </a:lnTo>
                  <a:lnTo>
                    <a:pt x="484392" y="11745"/>
                  </a:lnTo>
                  <a:lnTo>
                    <a:pt x="437417" y="2996"/>
                  </a:lnTo>
                  <a:lnTo>
                    <a:pt x="388619" y="0"/>
                  </a:lnTo>
                  <a:lnTo>
                    <a:pt x="339822" y="2996"/>
                  </a:lnTo>
                  <a:lnTo>
                    <a:pt x="292847" y="11745"/>
                  </a:lnTo>
                  <a:lnTo>
                    <a:pt x="248057" y="25883"/>
                  </a:lnTo>
                  <a:lnTo>
                    <a:pt x="205814" y="45049"/>
                  </a:lnTo>
                  <a:lnTo>
                    <a:pt x="166481" y="68881"/>
                  </a:lnTo>
                  <a:lnTo>
                    <a:pt x="130419" y="97017"/>
                  </a:lnTo>
                  <a:lnTo>
                    <a:pt x="97991" y="129093"/>
                  </a:lnTo>
                  <a:lnTo>
                    <a:pt x="69558" y="164750"/>
                  </a:lnTo>
                  <a:lnTo>
                    <a:pt x="45482" y="203623"/>
                  </a:lnTo>
                  <a:lnTo>
                    <a:pt x="26127" y="245352"/>
                  </a:lnTo>
                  <a:lnTo>
                    <a:pt x="11853" y="289573"/>
                  </a:lnTo>
                  <a:lnTo>
                    <a:pt x="3023" y="335926"/>
                  </a:lnTo>
                  <a:lnTo>
                    <a:pt x="0" y="384047"/>
                  </a:lnTo>
                  <a:lnTo>
                    <a:pt x="1095" y="412313"/>
                  </a:lnTo>
                  <a:lnTo>
                    <a:pt x="9001" y="466558"/>
                  </a:lnTo>
                  <a:lnTo>
                    <a:pt x="51473" y="516722"/>
                  </a:lnTo>
                  <a:lnTo>
                    <a:pt x="91368" y="538567"/>
                  </a:lnTo>
                  <a:lnTo>
                    <a:pt x="134585" y="557590"/>
                  </a:lnTo>
                  <a:lnTo>
                    <a:pt x="180784" y="573595"/>
                  </a:lnTo>
                  <a:lnTo>
                    <a:pt x="229626" y="586385"/>
                  </a:lnTo>
                  <a:lnTo>
                    <a:pt x="280773" y="595764"/>
                  </a:lnTo>
                  <a:lnTo>
                    <a:pt x="333883" y="601536"/>
                  </a:lnTo>
                  <a:lnTo>
                    <a:pt x="388619" y="603503"/>
                  </a:lnTo>
                  <a:lnTo>
                    <a:pt x="443290" y="601536"/>
                  </a:lnTo>
                  <a:lnTo>
                    <a:pt x="496228" y="595764"/>
                  </a:lnTo>
                  <a:lnTo>
                    <a:pt x="547130" y="586385"/>
                  </a:lnTo>
                  <a:lnTo>
                    <a:pt x="595693" y="573595"/>
                  </a:lnTo>
                  <a:lnTo>
                    <a:pt x="641612" y="557590"/>
                  </a:lnTo>
                  <a:lnTo>
                    <a:pt x="684585" y="538567"/>
                  </a:lnTo>
                  <a:lnTo>
                    <a:pt x="724307" y="516722"/>
                  </a:lnTo>
                  <a:lnTo>
                    <a:pt x="760475" y="492251"/>
                  </a:lnTo>
                  <a:lnTo>
                    <a:pt x="772858" y="439864"/>
                  </a:lnTo>
                  <a:lnTo>
                    <a:pt x="777239" y="384047"/>
                  </a:lnTo>
                  <a:close/>
                </a:path>
              </a:pathLst>
            </a:custGeom>
            <a:solidFill>
              <a:srgbClr val="CFD6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66014" y="1350264"/>
              <a:ext cx="363855" cy="382905"/>
            </a:xfrm>
            <a:custGeom>
              <a:avLst/>
              <a:gdLst/>
              <a:ahLst/>
              <a:cxnLst/>
              <a:rect l="l" t="t" r="r" b="b"/>
              <a:pathLst>
                <a:path w="363855" h="382905">
                  <a:moveTo>
                    <a:pt x="363518" y="257555"/>
                  </a:moveTo>
                  <a:lnTo>
                    <a:pt x="355129" y="203136"/>
                  </a:lnTo>
                  <a:lnTo>
                    <a:pt x="335353" y="144779"/>
                  </a:lnTo>
                  <a:lnTo>
                    <a:pt x="303682" y="75652"/>
                  </a:lnTo>
                  <a:lnTo>
                    <a:pt x="270583" y="37528"/>
                  </a:lnTo>
                  <a:lnTo>
                    <a:pt x="215766" y="16835"/>
                  </a:lnTo>
                  <a:lnTo>
                    <a:pt x="118945" y="0"/>
                  </a:lnTo>
                  <a:lnTo>
                    <a:pt x="77687" y="7997"/>
                  </a:lnTo>
                  <a:lnTo>
                    <a:pt x="40160" y="28504"/>
                  </a:lnTo>
                  <a:lnTo>
                    <a:pt x="12289" y="59033"/>
                  </a:lnTo>
                  <a:lnTo>
                    <a:pt x="0" y="97097"/>
                  </a:lnTo>
                  <a:lnTo>
                    <a:pt x="9217" y="140207"/>
                  </a:lnTo>
                  <a:lnTo>
                    <a:pt x="35005" y="167040"/>
                  </a:lnTo>
                  <a:lnTo>
                    <a:pt x="73281" y="177574"/>
                  </a:lnTo>
                  <a:lnTo>
                    <a:pt x="117992" y="178879"/>
                  </a:lnTo>
                  <a:lnTo>
                    <a:pt x="163084" y="178025"/>
                  </a:lnTo>
                  <a:lnTo>
                    <a:pt x="202504" y="182082"/>
                  </a:lnTo>
                  <a:lnTo>
                    <a:pt x="230197" y="198119"/>
                  </a:lnTo>
                  <a:lnTo>
                    <a:pt x="248680" y="236756"/>
                  </a:lnTo>
                  <a:lnTo>
                    <a:pt x="260287" y="286292"/>
                  </a:lnTo>
                  <a:lnTo>
                    <a:pt x="270577" y="334950"/>
                  </a:lnTo>
                  <a:lnTo>
                    <a:pt x="285109" y="370953"/>
                  </a:lnTo>
                  <a:lnTo>
                    <a:pt x="309445" y="382523"/>
                  </a:lnTo>
                  <a:lnTo>
                    <a:pt x="333483" y="370522"/>
                  </a:lnTo>
                  <a:lnTo>
                    <a:pt x="351383" y="343915"/>
                  </a:lnTo>
                  <a:lnTo>
                    <a:pt x="361832" y="305371"/>
                  </a:lnTo>
                  <a:lnTo>
                    <a:pt x="363518" y="257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66014" y="1350264"/>
              <a:ext cx="363855" cy="382905"/>
            </a:xfrm>
            <a:custGeom>
              <a:avLst/>
              <a:gdLst/>
              <a:ahLst/>
              <a:cxnLst/>
              <a:rect l="l" t="t" r="r" b="b"/>
              <a:pathLst>
                <a:path w="363855" h="382905">
                  <a:moveTo>
                    <a:pt x="118945" y="0"/>
                  </a:moveTo>
                  <a:lnTo>
                    <a:pt x="215766" y="16835"/>
                  </a:lnTo>
                  <a:lnTo>
                    <a:pt x="270583" y="37528"/>
                  </a:lnTo>
                  <a:lnTo>
                    <a:pt x="303682" y="75652"/>
                  </a:lnTo>
                  <a:lnTo>
                    <a:pt x="335353" y="144779"/>
                  </a:lnTo>
                  <a:lnTo>
                    <a:pt x="355129" y="203136"/>
                  </a:lnTo>
                  <a:lnTo>
                    <a:pt x="363518" y="257555"/>
                  </a:lnTo>
                  <a:lnTo>
                    <a:pt x="361832" y="305371"/>
                  </a:lnTo>
                  <a:lnTo>
                    <a:pt x="351383" y="343915"/>
                  </a:lnTo>
                  <a:lnTo>
                    <a:pt x="333483" y="370522"/>
                  </a:lnTo>
                  <a:lnTo>
                    <a:pt x="309445" y="382523"/>
                  </a:lnTo>
                  <a:lnTo>
                    <a:pt x="285109" y="370953"/>
                  </a:lnTo>
                  <a:lnTo>
                    <a:pt x="270577" y="334950"/>
                  </a:lnTo>
                  <a:lnTo>
                    <a:pt x="260287" y="286292"/>
                  </a:lnTo>
                  <a:lnTo>
                    <a:pt x="248680" y="236756"/>
                  </a:lnTo>
                  <a:lnTo>
                    <a:pt x="230197" y="198119"/>
                  </a:lnTo>
                  <a:lnTo>
                    <a:pt x="202504" y="182082"/>
                  </a:lnTo>
                  <a:lnTo>
                    <a:pt x="163084" y="178025"/>
                  </a:lnTo>
                  <a:lnTo>
                    <a:pt x="117992" y="178879"/>
                  </a:lnTo>
                  <a:lnTo>
                    <a:pt x="73281" y="177574"/>
                  </a:lnTo>
                  <a:lnTo>
                    <a:pt x="35005" y="167040"/>
                  </a:lnTo>
                  <a:lnTo>
                    <a:pt x="9217" y="140207"/>
                  </a:lnTo>
                  <a:lnTo>
                    <a:pt x="0" y="97097"/>
                  </a:lnTo>
                  <a:lnTo>
                    <a:pt x="12289" y="59033"/>
                  </a:lnTo>
                  <a:lnTo>
                    <a:pt x="40160" y="28504"/>
                  </a:lnTo>
                  <a:lnTo>
                    <a:pt x="77687" y="7997"/>
                  </a:lnTo>
                  <a:lnTo>
                    <a:pt x="118945" y="0"/>
                  </a:lnTo>
                  <a:close/>
                </a:path>
              </a:pathLst>
            </a:custGeom>
            <a:ln w="15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5209032" y="3382851"/>
            <a:ext cx="878205" cy="788670"/>
          </a:xfrm>
          <a:custGeom>
            <a:avLst/>
            <a:gdLst/>
            <a:ahLst/>
            <a:cxnLst/>
            <a:rect l="l" t="t" r="r" b="b"/>
            <a:pathLst>
              <a:path w="878204" h="788670">
                <a:moveTo>
                  <a:pt x="0" y="8048"/>
                </a:moveTo>
                <a:lnTo>
                  <a:pt x="609599" y="8048"/>
                </a:lnTo>
                <a:lnTo>
                  <a:pt x="765524" y="0"/>
                </a:lnTo>
                <a:lnTo>
                  <a:pt x="845438" y="17954"/>
                </a:lnTo>
                <a:lnTo>
                  <a:pt x="874490" y="80486"/>
                </a:lnTo>
                <a:lnTo>
                  <a:pt x="877823" y="206168"/>
                </a:lnTo>
                <a:lnTo>
                  <a:pt x="875990" y="389072"/>
                </a:lnTo>
                <a:lnTo>
                  <a:pt x="873442" y="578977"/>
                </a:lnTo>
                <a:lnTo>
                  <a:pt x="871180" y="728019"/>
                </a:lnTo>
                <a:lnTo>
                  <a:pt x="870203" y="788336"/>
                </a:lnTo>
              </a:path>
            </a:pathLst>
          </a:custGeom>
          <a:ln w="20954">
            <a:solidFill>
              <a:srgbClr val="DB1159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2368295" y="4468343"/>
            <a:ext cx="619125" cy="673735"/>
          </a:xfrm>
          <a:custGeom>
            <a:avLst/>
            <a:gdLst/>
            <a:ahLst/>
            <a:cxnLst/>
            <a:rect l="l" t="t" r="r" b="b"/>
            <a:pathLst>
              <a:path w="619125" h="673735">
                <a:moveTo>
                  <a:pt x="618743" y="7643"/>
                </a:moveTo>
                <a:lnTo>
                  <a:pt x="188975" y="7643"/>
                </a:lnTo>
                <a:lnTo>
                  <a:pt x="79724" y="0"/>
                </a:lnTo>
                <a:lnTo>
                  <a:pt x="23621" y="15073"/>
                </a:lnTo>
                <a:lnTo>
                  <a:pt x="2952" y="68722"/>
                </a:lnTo>
                <a:lnTo>
                  <a:pt x="0" y="176807"/>
                </a:lnTo>
                <a:lnTo>
                  <a:pt x="1595" y="332874"/>
                </a:lnTo>
                <a:lnTo>
                  <a:pt x="3619" y="494942"/>
                </a:lnTo>
                <a:lnTo>
                  <a:pt x="5357" y="622149"/>
                </a:lnTo>
                <a:lnTo>
                  <a:pt x="6095" y="673631"/>
                </a:lnTo>
              </a:path>
            </a:pathLst>
          </a:custGeom>
          <a:ln w="20954">
            <a:solidFill>
              <a:srgbClr val="DB1159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28331" y="2273807"/>
            <a:ext cx="2196083" cy="1656587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601333" y="2632962"/>
            <a:ext cx="8978900" cy="379920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4587875">
              <a:lnSpc>
                <a:spcPct val="101499"/>
              </a:lnSpc>
              <a:spcBef>
                <a:spcPts val="90"/>
              </a:spcBef>
            </a:pP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cross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join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produces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result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set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358FE2"/>
                </a:solidFill>
                <a:latin typeface="Calibri"/>
                <a:cs typeface="Calibri"/>
              </a:rPr>
              <a:t>that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includes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each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row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from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first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358FE2"/>
                </a:solidFill>
                <a:latin typeface="Calibri"/>
                <a:cs typeface="Calibri"/>
              </a:rPr>
              <a:t>table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joined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with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each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row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from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358FE2"/>
                </a:solidFill>
                <a:latin typeface="Calibri"/>
                <a:cs typeface="Calibri"/>
              </a:rPr>
              <a:t>second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358FE2"/>
                </a:solidFill>
                <a:latin typeface="Calibri"/>
                <a:cs typeface="Calibri"/>
              </a:rPr>
              <a:t>table.</a:t>
            </a:r>
            <a:endParaRPr sz="2200">
              <a:latin typeface="Calibri"/>
              <a:cs typeface="Calibri"/>
            </a:endParaRPr>
          </a:p>
          <a:p>
            <a:pPr marL="2599055" marR="1824355">
              <a:lnSpc>
                <a:spcPct val="101400"/>
              </a:lnSpc>
              <a:spcBef>
                <a:spcPts val="1870"/>
              </a:spcBef>
            </a:pP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result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set</a:t>
            </a:r>
            <a:r>
              <a:rPr dirty="0" sz="2200" spc="-4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is</a:t>
            </a:r>
            <a:r>
              <a:rPr dirty="0" sz="220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known</a:t>
            </a:r>
            <a:r>
              <a:rPr dirty="0" sz="2200" spc="-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as</a:t>
            </a:r>
            <a:r>
              <a:rPr dirty="0" sz="220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AC2A1"/>
                </a:solidFill>
                <a:latin typeface="Calibri"/>
                <a:cs typeface="Calibri"/>
              </a:rPr>
              <a:t>Cartesian</a:t>
            </a:r>
            <a:r>
              <a:rPr dirty="0" sz="220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product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of</a:t>
            </a:r>
            <a:r>
              <a:rPr dirty="0" sz="2200" spc="-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AC2A1"/>
                </a:solidFill>
                <a:latin typeface="Calibri"/>
                <a:cs typeface="Calibri"/>
              </a:rPr>
              <a:t>tables.</a:t>
            </a:r>
            <a:endParaRPr sz="2200">
              <a:latin typeface="Calibri"/>
              <a:cs typeface="Calibri"/>
            </a:endParaRPr>
          </a:p>
          <a:p>
            <a:pPr marL="254635" marR="2528570">
              <a:lnSpc>
                <a:spcPct val="101800"/>
              </a:lnSpc>
              <a:spcBef>
                <a:spcPts val="1900"/>
              </a:spcBef>
            </a:pP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A</a:t>
            </a:r>
            <a:r>
              <a:rPr dirty="0" sz="1950" spc="-3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cross</a:t>
            </a:r>
            <a:r>
              <a:rPr dirty="0" sz="1950" spc="-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join</a:t>
            </a:r>
            <a:r>
              <a:rPr dirty="0" sz="195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joins</a:t>
            </a:r>
            <a:r>
              <a:rPr dirty="0" sz="1950" spc="-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each</a:t>
            </a:r>
            <a:r>
              <a:rPr dirty="0" sz="1950" spc="-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row</a:t>
            </a:r>
            <a:r>
              <a:rPr dirty="0" sz="1950" spc="-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from</a:t>
            </a:r>
            <a:r>
              <a:rPr dirty="0" sz="195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the</a:t>
            </a:r>
            <a:r>
              <a:rPr dirty="0" sz="1950" spc="-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first</a:t>
            </a:r>
            <a:r>
              <a:rPr dirty="0" sz="1950" spc="-1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table</a:t>
            </a:r>
            <a:r>
              <a:rPr dirty="0" sz="1950" spc="-3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with</a:t>
            </a:r>
            <a:r>
              <a:rPr dirty="0" sz="195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each</a:t>
            </a:r>
            <a:r>
              <a:rPr dirty="0" sz="1950" spc="-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 spc="-25">
                <a:solidFill>
                  <a:srgbClr val="BFD3DD"/>
                </a:solidFill>
                <a:latin typeface="Calibri"/>
                <a:cs typeface="Calibri"/>
              </a:rPr>
              <a:t>row</a:t>
            </a:r>
            <a:r>
              <a:rPr dirty="0" sz="1950" spc="-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from</a:t>
            </a:r>
            <a:r>
              <a:rPr dirty="0" sz="195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the</a:t>
            </a:r>
            <a:r>
              <a:rPr dirty="0" sz="195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second</a:t>
            </a:r>
            <a:r>
              <a:rPr dirty="0" sz="1950" spc="-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table.</a:t>
            </a:r>
            <a:r>
              <a:rPr dirty="0" sz="1950" spc="-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The</a:t>
            </a:r>
            <a:r>
              <a:rPr dirty="0" sz="1950" spc="-1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result</a:t>
            </a:r>
            <a:r>
              <a:rPr dirty="0" sz="1950" spc="-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set</a:t>
            </a:r>
            <a:r>
              <a:rPr dirty="0" sz="1950" spc="-3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returned</a:t>
            </a:r>
            <a:r>
              <a:rPr dirty="0" sz="1950" spc="-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by</a:t>
            </a:r>
            <a:r>
              <a:rPr dirty="0" sz="1950" spc="-1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a</a:t>
            </a:r>
            <a:r>
              <a:rPr dirty="0" sz="1950" spc="-1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BFD3DD"/>
                </a:solidFill>
                <a:latin typeface="Calibri"/>
                <a:cs typeface="Calibri"/>
              </a:rPr>
              <a:t>cross</a:t>
            </a:r>
            <a:r>
              <a:rPr dirty="0" sz="1950" spc="50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join</a:t>
            </a:r>
            <a:r>
              <a:rPr dirty="0" sz="1950" spc="-1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is</a:t>
            </a:r>
            <a:r>
              <a:rPr dirty="0" sz="195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known</a:t>
            </a:r>
            <a:r>
              <a:rPr dirty="0" sz="1950" spc="-1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as</a:t>
            </a:r>
            <a:r>
              <a:rPr dirty="0" sz="195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a</a:t>
            </a:r>
            <a:r>
              <a:rPr dirty="0" sz="1950" spc="-2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>
                <a:solidFill>
                  <a:srgbClr val="BFD3DD"/>
                </a:solidFill>
                <a:latin typeface="Calibri"/>
                <a:cs typeface="Calibri"/>
              </a:rPr>
              <a:t>Cartesian</a:t>
            </a:r>
            <a:r>
              <a:rPr dirty="0" sz="195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950" spc="-10">
                <a:solidFill>
                  <a:srgbClr val="BFD3DD"/>
                </a:solidFill>
                <a:latin typeface="Calibri"/>
                <a:cs typeface="Calibri"/>
              </a:rPr>
              <a:t>product.</a:t>
            </a:r>
            <a:endParaRPr sz="1950">
              <a:latin typeface="Calibri"/>
              <a:cs typeface="Calibri"/>
            </a:endParaRPr>
          </a:p>
          <a:p>
            <a:pPr marL="5649595">
              <a:lnSpc>
                <a:spcPct val="100000"/>
              </a:lnSpc>
              <a:spcBef>
                <a:spcPts val="1170"/>
              </a:spcBef>
            </a:pPr>
            <a:r>
              <a:rPr dirty="0" u="dash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https://en.wikipedia.org/wiki/Cartesian_product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574" y="1405826"/>
            <a:ext cx="7188834" cy="4349750"/>
            <a:chOff x="1294574" y="1405826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987" y="1597417"/>
            <a:ext cx="4142740" cy="3263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explicit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syntax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cross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062987" y="1935906"/>
            <a:ext cx="1832610" cy="226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b="1">
                <a:latin typeface="Courier New"/>
                <a:cs typeface="Courier New"/>
              </a:rPr>
              <a:t>SELECT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select_list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62987" y="2124882"/>
            <a:ext cx="3138805" cy="226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b="1">
                <a:latin typeface="Courier New"/>
                <a:cs typeface="Courier New"/>
              </a:rPr>
              <a:t>FROM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table_1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CROSS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JOIN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table_2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062987" y="2452381"/>
            <a:ext cx="4883150" cy="3263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cross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that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uses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explicit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syntax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062987" y="2790869"/>
            <a:ext cx="5448935" cy="226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b="1">
                <a:latin typeface="Courier New"/>
                <a:cs typeface="Courier New"/>
              </a:rPr>
              <a:t>SELECT</a:t>
            </a:r>
            <a:r>
              <a:rPr dirty="0" sz="1300" spc="20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departments.department_number,</a:t>
            </a:r>
            <a:r>
              <a:rPr dirty="0" sz="1300" spc="21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department_name,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465321" y="2979845"/>
            <a:ext cx="2234565" cy="226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b="1">
                <a:latin typeface="Courier New"/>
                <a:cs typeface="Courier New"/>
              </a:rPr>
              <a:t>employee_id,</a:t>
            </a:r>
            <a:r>
              <a:rPr dirty="0" sz="1300" spc="13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last_name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62987" y="3168821"/>
            <a:ext cx="3841115" cy="41465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220"/>
              </a:spcBef>
            </a:pPr>
            <a:r>
              <a:rPr dirty="0" sz="1300" b="1">
                <a:latin typeface="Courier New"/>
                <a:cs typeface="Courier New"/>
              </a:rPr>
              <a:t>FROM</a:t>
            </a:r>
            <a:r>
              <a:rPr dirty="0" sz="1300" spc="7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departments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CROSS</a:t>
            </a:r>
            <a:r>
              <a:rPr dirty="0" sz="1300" spc="8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JOIN</a:t>
            </a:r>
            <a:r>
              <a:rPr dirty="0" sz="1300" spc="8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employees </a:t>
            </a:r>
            <a:r>
              <a:rPr dirty="0" sz="1300" b="1">
                <a:latin typeface="Courier New"/>
                <a:cs typeface="Courier New"/>
              </a:rPr>
              <a:t>ORDER</a:t>
            </a:r>
            <a:r>
              <a:rPr dirty="0" sz="1300" spc="3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BY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departments.department_number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1116" y="3656076"/>
            <a:ext cx="3569208" cy="1104900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2040127" y="4843643"/>
            <a:ext cx="930910" cy="226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b="1">
                <a:latin typeface="Courier New"/>
                <a:cs typeface="Courier New"/>
              </a:rPr>
              <a:t>(45</a:t>
            </a:r>
            <a:r>
              <a:rPr dirty="0" sz="1300" spc="3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rows)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6703" y="2151888"/>
            <a:ext cx="1092708" cy="202692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9964" y="2825495"/>
            <a:ext cx="1176527" cy="198120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2540507" y="3191255"/>
            <a:ext cx="3357879" cy="407034"/>
            <a:chOff x="2540507" y="3191255"/>
            <a:chExt cx="3357879" cy="407034"/>
          </a:xfrm>
        </p:grpSpPr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3611" y="3191255"/>
              <a:ext cx="1097280" cy="19812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507" y="3198875"/>
              <a:ext cx="1176527" cy="19964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2227" y="3191255"/>
              <a:ext cx="1025652" cy="19812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68751" y="3403091"/>
              <a:ext cx="1176527" cy="195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574" y="1405826"/>
            <a:ext cx="7188834" cy="4349750"/>
            <a:chOff x="1294574" y="1405826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987" y="1593803"/>
            <a:ext cx="4163060" cy="3270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implicit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syntax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cross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062987" y="1935530"/>
            <a:ext cx="2137410" cy="4165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15"/>
              </a:spcBef>
            </a:pPr>
            <a:r>
              <a:rPr dirty="0" sz="1300" b="1">
                <a:latin typeface="Courier New"/>
                <a:cs typeface="Courier New"/>
              </a:rPr>
              <a:t>SELECT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select_list </a:t>
            </a:r>
            <a:r>
              <a:rPr dirty="0" sz="1300" b="1">
                <a:latin typeface="Courier New"/>
                <a:cs typeface="Courier New"/>
              </a:rPr>
              <a:t>FROM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table_1,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table_2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62987" y="2451815"/>
            <a:ext cx="490220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cross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that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uses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implicit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syntax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062987" y="2793541"/>
            <a:ext cx="5455285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SELECT</a:t>
            </a:r>
            <a:r>
              <a:rPr dirty="0" sz="1300" spc="14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departments.department_number,</a:t>
            </a:r>
            <a:r>
              <a:rPr dirty="0" sz="1300" spc="14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department_name,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465324" y="2982517"/>
            <a:ext cx="2238375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employee_id,</a:t>
            </a:r>
            <a:r>
              <a:rPr dirty="0" sz="1300" spc="10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last_name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62987" y="3171493"/>
            <a:ext cx="2741295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FROM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departments,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employees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62987" y="3361993"/>
            <a:ext cx="3846195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ORDER</a:t>
            </a:r>
            <a:r>
              <a:rPr dirty="0" sz="1300" spc="3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BY</a:t>
            </a:r>
            <a:r>
              <a:rPr dirty="0" sz="1300" spc="3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departments.department_number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1116" y="3672840"/>
            <a:ext cx="3602735" cy="1097280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2052319" y="4816138"/>
            <a:ext cx="930910" cy="2260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00" b="1">
                <a:latin typeface="Courier New"/>
                <a:cs typeface="Courier New"/>
              </a:rPr>
              <a:t>(45</a:t>
            </a:r>
            <a:r>
              <a:rPr dirty="0" sz="1300" spc="3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rows)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507" y="3198876"/>
            <a:ext cx="2293620" cy="39471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3388" y="2828544"/>
            <a:ext cx="1179575" cy="19964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6688" y="1229359"/>
            <a:ext cx="105346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Union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7450835" y="1057655"/>
            <a:ext cx="2383790" cy="1074420"/>
          </a:xfrm>
          <a:custGeom>
            <a:avLst/>
            <a:gdLst/>
            <a:ahLst/>
            <a:cxnLst/>
            <a:rect l="l" t="t" r="r" b="b"/>
            <a:pathLst>
              <a:path w="2383790" h="1074420">
                <a:moveTo>
                  <a:pt x="2383535" y="1045463"/>
                </a:moveTo>
                <a:lnTo>
                  <a:pt x="728471" y="1045463"/>
                </a:lnTo>
                <a:lnTo>
                  <a:pt x="305609" y="1074134"/>
                </a:lnTo>
                <a:lnTo>
                  <a:pt x="88772" y="1011935"/>
                </a:lnTo>
                <a:lnTo>
                  <a:pt x="9667" y="794289"/>
                </a:lnTo>
                <a:lnTo>
                  <a:pt x="0" y="356615"/>
                </a:lnTo>
                <a:lnTo>
                  <a:pt x="3237" y="0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00227" y="5301995"/>
            <a:ext cx="1489075" cy="1148080"/>
            <a:chOff x="300227" y="5301995"/>
            <a:chExt cx="1489075" cy="1148080"/>
          </a:xfrm>
        </p:grpSpPr>
        <p:sp>
          <p:nvSpPr>
            <p:cNvPr id="5" name="object 5" descr=""/>
            <p:cNvSpPr/>
            <p:nvPr/>
          </p:nvSpPr>
          <p:spPr>
            <a:xfrm>
              <a:off x="493776" y="5780531"/>
              <a:ext cx="1089660" cy="669290"/>
            </a:xfrm>
            <a:custGeom>
              <a:avLst/>
              <a:gdLst/>
              <a:ahLst/>
              <a:cxnLst/>
              <a:rect l="l" t="t" r="r" b="b"/>
              <a:pathLst>
                <a:path w="1089660" h="669289">
                  <a:moveTo>
                    <a:pt x="167640" y="263652"/>
                  </a:moveTo>
                  <a:lnTo>
                    <a:pt x="164706" y="193332"/>
                  </a:lnTo>
                  <a:lnTo>
                    <a:pt x="156400" y="130276"/>
                  </a:lnTo>
                  <a:lnTo>
                    <a:pt x="143446" y="76962"/>
                  </a:lnTo>
                  <a:lnTo>
                    <a:pt x="126542" y="35852"/>
                  </a:lnTo>
                  <a:lnTo>
                    <a:pt x="83820" y="0"/>
                  </a:lnTo>
                  <a:lnTo>
                    <a:pt x="61734" y="9372"/>
                  </a:lnTo>
                  <a:lnTo>
                    <a:pt x="24765" y="76974"/>
                  </a:lnTo>
                  <a:lnTo>
                    <a:pt x="11569" y="130276"/>
                  </a:lnTo>
                  <a:lnTo>
                    <a:pt x="3022" y="193332"/>
                  </a:lnTo>
                  <a:lnTo>
                    <a:pt x="0" y="263652"/>
                  </a:lnTo>
                  <a:lnTo>
                    <a:pt x="3022" y="333984"/>
                  </a:lnTo>
                  <a:lnTo>
                    <a:pt x="11569" y="397040"/>
                  </a:lnTo>
                  <a:lnTo>
                    <a:pt x="24765" y="450354"/>
                  </a:lnTo>
                  <a:lnTo>
                    <a:pt x="41757" y="491464"/>
                  </a:lnTo>
                  <a:lnTo>
                    <a:pt x="83820" y="527304"/>
                  </a:lnTo>
                  <a:lnTo>
                    <a:pt x="106426" y="517944"/>
                  </a:lnTo>
                  <a:lnTo>
                    <a:pt x="143446" y="450342"/>
                  </a:lnTo>
                  <a:lnTo>
                    <a:pt x="156400" y="397040"/>
                  </a:lnTo>
                  <a:lnTo>
                    <a:pt x="164706" y="333984"/>
                  </a:lnTo>
                  <a:lnTo>
                    <a:pt x="167640" y="263652"/>
                  </a:lnTo>
                  <a:close/>
                </a:path>
                <a:path w="1089660" h="669289">
                  <a:moveTo>
                    <a:pt x="633984" y="405384"/>
                  </a:moveTo>
                  <a:lnTo>
                    <a:pt x="630948" y="334949"/>
                  </a:lnTo>
                  <a:lnTo>
                    <a:pt x="622401" y="271614"/>
                  </a:lnTo>
                  <a:lnTo>
                    <a:pt x="609219" y="217944"/>
                  </a:lnTo>
                  <a:lnTo>
                    <a:pt x="592213" y="176453"/>
                  </a:lnTo>
                  <a:lnTo>
                    <a:pt x="550164" y="140208"/>
                  </a:lnTo>
                  <a:lnTo>
                    <a:pt x="528193" y="149694"/>
                  </a:lnTo>
                  <a:lnTo>
                    <a:pt x="491871" y="217932"/>
                  </a:lnTo>
                  <a:lnTo>
                    <a:pt x="479044" y="271614"/>
                  </a:lnTo>
                  <a:lnTo>
                    <a:pt x="470789" y="334949"/>
                  </a:lnTo>
                  <a:lnTo>
                    <a:pt x="467868" y="405384"/>
                  </a:lnTo>
                  <a:lnTo>
                    <a:pt x="470789" y="475195"/>
                  </a:lnTo>
                  <a:lnTo>
                    <a:pt x="479044" y="538086"/>
                  </a:lnTo>
                  <a:lnTo>
                    <a:pt x="491871" y="591502"/>
                  </a:lnTo>
                  <a:lnTo>
                    <a:pt x="508508" y="632866"/>
                  </a:lnTo>
                  <a:lnTo>
                    <a:pt x="550164" y="669036"/>
                  </a:lnTo>
                  <a:lnTo>
                    <a:pt x="572236" y="659561"/>
                  </a:lnTo>
                  <a:lnTo>
                    <a:pt x="609219" y="591502"/>
                  </a:lnTo>
                  <a:lnTo>
                    <a:pt x="622401" y="538086"/>
                  </a:lnTo>
                  <a:lnTo>
                    <a:pt x="630948" y="475195"/>
                  </a:lnTo>
                  <a:lnTo>
                    <a:pt x="633984" y="405384"/>
                  </a:lnTo>
                  <a:close/>
                </a:path>
                <a:path w="1089660" h="669289">
                  <a:moveTo>
                    <a:pt x="1089660" y="263652"/>
                  </a:moveTo>
                  <a:lnTo>
                    <a:pt x="1086726" y="193332"/>
                  </a:lnTo>
                  <a:lnTo>
                    <a:pt x="1078420" y="130276"/>
                  </a:lnTo>
                  <a:lnTo>
                    <a:pt x="1065466" y="76962"/>
                  </a:lnTo>
                  <a:lnTo>
                    <a:pt x="1048562" y="35852"/>
                  </a:lnTo>
                  <a:lnTo>
                    <a:pt x="1005840" y="0"/>
                  </a:lnTo>
                  <a:lnTo>
                    <a:pt x="983869" y="9372"/>
                  </a:lnTo>
                  <a:lnTo>
                    <a:pt x="947547" y="76974"/>
                  </a:lnTo>
                  <a:lnTo>
                    <a:pt x="934720" y="130276"/>
                  </a:lnTo>
                  <a:lnTo>
                    <a:pt x="926465" y="193332"/>
                  </a:lnTo>
                  <a:lnTo>
                    <a:pt x="923544" y="263652"/>
                  </a:lnTo>
                  <a:lnTo>
                    <a:pt x="926465" y="333984"/>
                  </a:lnTo>
                  <a:lnTo>
                    <a:pt x="934720" y="397040"/>
                  </a:lnTo>
                  <a:lnTo>
                    <a:pt x="947547" y="450354"/>
                  </a:lnTo>
                  <a:lnTo>
                    <a:pt x="964184" y="491464"/>
                  </a:lnTo>
                  <a:lnTo>
                    <a:pt x="1005840" y="527304"/>
                  </a:lnTo>
                  <a:lnTo>
                    <a:pt x="1028446" y="517944"/>
                  </a:lnTo>
                  <a:lnTo>
                    <a:pt x="1065466" y="450342"/>
                  </a:lnTo>
                  <a:lnTo>
                    <a:pt x="1078420" y="397040"/>
                  </a:lnTo>
                  <a:lnTo>
                    <a:pt x="1086726" y="333984"/>
                  </a:lnTo>
                  <a:lnTo>
                    <a:pt x="1089660" y="263652"/>
                  </a:lnTo>
                  <a:close/>
                </a:path>
              </a:pathLst>
            </a:custGeom>
            <a:solidFill>
              <a:srgbClr val="7CB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0227" y="5602223"/>
              <a:ext cx="1489075" cy="668020"/>
            </a:xfrm>
            <a:custGeom>
              <a:avLst/>
              <a:gdLst/>
              <a:ahLst/>
              <a:cxnLst/>
              <a:rect l="l" t="t" r="r" b="b"/>
              <a:pathLst>
                <a:path w="1489075" h="668020">
                  <a:moveTo>
                    <a:pt x="1488947" y="333755"/>
                  </a:moveTo>
                  <a:lnTo>
                    <a:pt x="1478152" y="276821"/>
                  </a:lnTo>
                  <a:lnTo>
                    <a:pt x="1446959" y="223017"/>
                  </a:lnTo>
                  <a:lnTo>
                    <a:pt x="1397161" y="173143"/>
                  </a:lnTo>
                  <a:lnTo>
                    <a:pt x="1365845" y="149930"/>
                  </a:lnTo>
                  <a:lnTo>
                    <a:pt x="1330549" y="127999"/>
                  </a:lnTo>
                  <a:lnTo>
                    <a:pt x="1291498" y="107450"/>
                  </a:lnTo>
                  <a:lnTo>
                    <a:pt x="1248916" y="88385"/>
                  </a:lnTo>
                  <a:lnTo>
                    <a:pt x="1203026" y="70901"/>
                  </a:lnTo>
                  <a:lnTo>
                    <a:pt x="1154052" y="55100"/>
                  </a:lnTo>
                  <a:lnTo>
                    <a:pt x="1102219" y="41082"/>
                  </a:lnTo>
                  <a:lnTo>
                    <a:pt x="1047750" y="28945"/>
                  </a:lnTo>
                  <a:lnTo>
                    <a:pt x="990870" y="18791"/>
                  </a:lnTo>
                  <a:lnTo>
                    <a:pt x="931802" y="10720"/>
                  </a:lnTo>
                  <a:lnTo>
                    <a:pt x="870770" y="4831"/>
                  </a:lnTo>
                  <a:lnTo>
                    <a:pt x="807999" y="1224"/>
                  </a:lnTo>
                  <a:lnTo>
                    <a:pt x="743711" y="0"/>
                  </a:lnTo>
                  <a:lnTo>
                    <a:pt x="679652" y="1224"/>
                  </a:lnTo>
                  <a:lnTo>
                    <a:pt x="617085" y="4831"/>
                  </a:lnTo>
                  <a:lnTo>
                    <a:pt x="556235" y="10720"/>
                  </a:lnTo>
                  <a:lnTo>
                    <a:pt x="497327" y="18791"/>
                  </a:lnTo>
                  <a:lnTo>
                    <a:pt x="440587" y="28945"/>
                  </a:lnTo>
                  <a:lnTo>
                    <a:pt x="386240" y="41082"/>
                  </a:lnTo>
                  <a:lnTo>
                    <a:pt x="334511" y="55100"/>
                  </a:lnTo>
                  <a:lnTo>
                    <a:pt x="285625" y="70901"/>
                  </a:lnTo>
                  <a:lnTo>
                    <a:pt x="239809" y="88385"/>
                  </a:lnTo>
                  <a:lnTo>
                    <a:pt x="197287" y="107450"/>
                  </a:lnTo>
                  <a:lnTo>
                    <a:pt x="158284" y="127999"/>
                  </a:lnTo>
                  <a:lnTo>
                    <a:pt x="123026" y="149930"/>
                  </a:lnTo>
                  <a:lnTo>
                    <a:pt x="91738" y="173143"/>
                  </a:lnTo>
                  <a:lnTo>
                    <a:pt x="41974" y="223017"/>
                  </a:lnTo>
                  <a:lnTo>
                    <a:pt x="10793" y="276821"/>
                  </a:lnTo>
                  <a:lnTo>
                    <a:pt x="0" y="333755"/>
                  </a:lnTo>
                  <a:lnTo>
                    <a:pt x="2736" y="362564"/>
                  </a:lnTo>
                  <a:lnTo>
                    <a:pt x="23948" y="418033"/>
                  </a:lnTo>
                  <a:lnTo>
                    <a:pt x="64646" y="469972"/>
                  </a:lnTo>
                  <a:lnTo>
                    <a:pt x="123026" y="517581"/>
                  </a:lnTo>
                  <a:lnTo>
                    <a:pt x="158284" y="539512"/>
                  </a:lnTo>
                  <a:lnTo>
                    <a:pt x="197287" y="560060"/>
                  </a:lnTo>
                  <a:lnTo>
                    <a:pt x="239809" y="579126"/>
                  </a:lnTo>
                  <a:lnTo>
                    <a:pt x="285625" y="596610"/>
                  </a:lnTo>
                  <a:lnTo>
                    <a:pt x="334511" y="612411"/>
                  </a:lnTo>
                  <a:lnTo>
                    <a:pt x="386240" y="626429"/>
                  </a:lnTo>
                  <a:lnTo>
                    <a:pt x="440587" y="638566"/>
                  </a:lnTo>
                  <a:lnTo>
                    <a:pt x="497327" y="648720"/>
                  </a:lnTo>
                  <a:lnTo>
                    <a:pt x="556235" y="656791"/>
                  </a:lnTo>
                  <a:lnTo>
                    <a:pt x="617085" y="662680"/>
                  </a:lnTo>
                  <a:lnTo>
                    <a:pt x="679652" y="666287"/>
                  </a:lnTo>
                  <a:lnTo>
                    <a:pt x="743711" y="667511"/>
                  </a:lnTo>
                  <a:lnTo>
                    <a:pt x="807999" y="666287"/>
                  </a:lnTo>
                  <a:lnTo>
                    <a:pt x="870770" y="662680"/>
                  </a:lnTo>
                  <a:lnTo>
                    <a:pt x="931802" y="656791"/>
                  </a:lnTo>
                  <a:lnTo>
                    <a:pt x="990870" y="648720"/>
                  </a:lnTo>
                  <a:lnTo>
                    <a:pt x="1047750" y="638566"/>
                  </a:lnTo>
                  <a:lnTo>
                    <a:pt x="1102219" y="626429"/>
                  </a:lnTo>
                  <a:lnTo>
                    <a:pt x="1154052" y="612411"/>
                  </a:lnTo>
                  <a:lnTo>
                    <a:pt x="1203026" y="596610"/>
                  </a:lnTo>
                  <a:lnTo>
                    <a:pt x="1248916" y="579126"/>
                  </a:lnTo>
                  <a:lnTo>
                    <a:pt x="1291498" y="560060"/>
                  </a:lnTo>
                  <a:lnTo>
                    <a:pt x="1330549" y="539512"/>
                  </a:lnTo>
                  <a:lnTo>
                    <a:pt x="1365845" y="517581"/>
                  </a:lnTo>
                  <a:lnTo>
                    <a:pt x="1397161" y="494368"/>
                  </a:lnTo>
                  <a:lnTo>
                    <a:pt x="1446959" y="444494"/>
                  </a:lnTo>
                  <a:lnTo>
                    <a:pt x="1478152" y="390690"/>
                  </a:lnTo>
                  <a:lnTo>
                    <a:pt x="1488947" y="333755"/>
                  </a:lnTo>
                  <a:close/>
                </a:path>
              </a:pathLst>
            </a:custGeom>
            <a:solidFill>
              <a:srgbClr val="358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80999" y="5542787"/>
              <a:ext cx="1324610" cy="571500"/>
            </a:xfrm>
            <a:custGeom>
              <a:avLst/>
              <a:gdLst/>
              <a:ahLst/>
              <a:cxnLst/>
              <a:rect l="l" t="t" r="r" b="b"/>
              <a:pathLst>
                <a:path w="1324610" h="571500">
                  <a:moveTo>
                    <a:pt x="1324355" y="284987"/>
                  </a:moveTo>
                  <a:lnTo>
                    <a:pt x="1312444" y="230530"/>
                  </a:lnTo>
                  <a:lnTo>
                    <a:pt x="1278168" y="179654"/>
                  </a:lnTo>
                  <a:lnTo>
                    <a:pt x="1223717" y="133282"/>
                  </a:lnTo>
                  <a:lnTo>
                    <a:pt x="1189610" y="112074"/>
                  </a:lnTo>
                  <a:lnTo>
                    <a:pt x="1151280" y="92338"/>
                  </a:lnTo>
                  <a:lnTo>
                    <a:pt x="1109001" y="74189"/>
                  </a:lnTo>
                  <a:lnTo>
                    <a:pt x="1063045" y="57743"/>
                  </a:lnTo>
                  <a:lnTo>
                    <a:pt x="1013687" y="43116"/>
                  </a:lnTo>
                  <a:lnTo>
                    <a:pt x="961201" y="30422"/>
                  </a:lnTo>
                  <a:lnTo>
                    <a:pt x="905860" y="19778"/>
                  </a:lnTo>
                  <a:lnTo>
                    <a:pt x="847937" y="11298"/>
                  </a:lnTo>
                  <a:lnTo>
                    <a:pt x="787706" y="5098"/>
                  </a:lnTo>
                  <a:lnTo>
                    <a:pt x="725441" y="1293"/>
                  </a:lnTo>
                  <a:lnTo>
                    <a:pt x="661415" y="0"/>
                  </a:lnTo>
                  <a:lnTo>
                    <a:pt x="597643" y="1293"/>
                  </a:lnTo>
                  <a:lnTo>
                    <a:pt x="535602" y="5098"/>
                  </a:lnTo>
                  <a:lnTo>
                    <a:pt x="475567" y="11298"/>
                  </a:lnTo>
                  <a:lnTo>
                    <a:pt x="417814" y="19778"/>
                  </a:lnTo>
                  <a:lnTo>
                    <a:pt x="362618" y="30422"/>
                  </a:lnTo>
                  <a:lnTo>
                    <a:pt x="310255" y="43116"/>
                  </a:lnTo>
                  <a:lnTo>
                    <a:pt x="261000" y="57743"/>
                  </a:lnTo>
                  <a:lnTo>
                    <a:pt x="215128" y="74189"/>
                  </a:lnTo>
                  <a:lnTo>
                    <a:pt x="172916" y="92338"/>
                  </a:lnTo>
                  <a:lnTo>
                    <a:pt x="134638" y="112074"/>
                  </a:lnTo>
                  <a:lnTo>
                    <a:pt x="100570" y="133282"/>
                  </a:lnTo>
                  <a:lnTo>
                    <a:pt x="46167" y="179654"/>
                  </a:lnTo>
                  <a:lnTo>
                    <a:pt x="11909" y="230530"/>
                  </a:lnTo>
                  <a:lnTo>
                    <a:pt x="0" y="284987"/>
                  </a:lnTo>
                  <a:lnTo>
                    <a:pt x="3023" y="312621"/>
                  </a:lnTo>
                  <a:lnTo>
                    <a:pt x="26382" y="365514"/>
                  </a:lnTo>
                  <a:lnTo>
                    <a:pt x="70988" y="414445"/>
                  </a:lnTo>
                  <a:lnTo>
                    <a:pt x="134638" y="458464"/>
                  </a:lnTo>
                  <a:lnTo>
                    <a:pt x="172916" y="478332"/>
                  </a:lnTo>
                  <a:lnTo>
                    <a:pt x="215128" y="496615"/>
                  </a:lnTo>
                  <a:lnTo>
                    <a:pt x="261000" y="513194"/>
                  </a:lnTo>
                  <a:lnTo>
                    <a:pt x="310255" y="527948"/>
                  </a:lnTo>
                  <a:lnTo>
                    <a:pt x="362618" y="540759"/>
                  </a:lnTo>
                  <a:lnTo>
                    <a:pt x="417814" y="551508"/>
                  </a:lnTo>
                  <a:lnTo>
                    <a:pt x="475567" y="560076"/>
                  </a:lnTo>
                  <a:lnTo>
                    <a:pt x="535602" y="566343"/>
                  </a:lnTo>
                  <a:lnTo>
                    <a:pt x="597643" y="570190"/>
                  </a:lnTo>
                  <a:lnTo>
                    <a:pt x="661415" y="571499"/>
                  </a:lnTo>
                  <a:lnTo>
                    <a:pt x="725441" y="570190"/>
                  </a:lnTo>
                  <a:lnTo>
                    <a:pt x="787706" y="566343"/>
                  </a:lnTo>
                  <a:lnTo>
                    <a:pt x="847937" y="560076"/>
                  </a:lnTo>
                  <a:lnTo>
                    <a:pt x="905860" y="551508"/>
                  </a:lnTo>
                  <a:lnTo>
                    <a:pt x="961201" y="540759"/>
                  </a:lnTo>
                  <a:lnTo>
                    <a:pt x="1013687" y="527948"/>
                  </a:lnTo>
                  <a:lnTo>
                    <a:pt x="1063045" y="513194"/>
                  </a:lnTo>
                  <a:lnTo>
                    <a:pt x="1109001" y="496615"/>
                  </a:lnTo>
                  <a:lnTo>
                    <a:pt x="1151280" y="478332"/>
                  </a:lnTo>
                  <a:lnTo>
                    <a:pt x="1189610" y="458464"/>
                  </a:lnTo>
                  <a:lnTo>
                    <a:pt x="1223717" y="437128"/>
                  </a:lnTo>
                  <a:lnTo>
                    <a:pt x="1278168" y="390534"/>
                  </a:lnTo>
                  <a:lnTo>
                    <a:pt x="1312444" y="339503"/>
                  </a:lnTo>
                  <a:lnTo>
                    <a:pt x="1324355" y="284987"/>
                  </a:lnTo>
                  <a:close/>
                </a:path>
              </a:pathLst>
            </a:custGeom>
            <a:solidFill>
              <a:srgbClr val="1661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71" y="5556503"/>
              <a:ext cx="77723" cy="761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5763767"/>
              <a:ext cx="76199" cy="761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475" y="5929883"/>
              <a:ext cx="77723" cy="761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59" y="5868923"/>
              <a:ext cx="76199" cy="7772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023" y="5964935"/>
              <a:ext cx="76199" cy="761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6903" y="5955791"/>
              <a:ext cx="77723" cy="7772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5211" y="5913119"/>
              <a:ext cx="77723" cy="7619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519" y="5823203"/>
              <a:ext cx="76199" cy="7772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6379" y="5657087"/>
              <a:ext cx="76199" cy="7619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6839" y="5556503"/>
              <a:ext cx="77723" cy="761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539" y="5637275"/>
              <a:ext cx="77723" cy="7619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55319" y="5301995"/>
              <a:ext cx="775970" cy="603885"/>
            </a:xfrm>
            <a:custGeom>
              <a:avLst/>
              <a:gdLst/>
              <a:ahLst/>
              <a:cxnLst/>
              <a:rect l="l" t="t" r="r" b="b"/>
              <a:pathLst>
                <a:path w="775969" h="603885">
                  <a:moveTo>
                    <a:pt x="775715" y="384047"/>
                  </a:moveTo>
                  <a:lnTo>
                    <a:pt x="772692" y="335926"/>
                  </a:lnTo>
                  <a:lnTo>
                    <a:pt x="763862" y="289573"/>
                  </a:lnTo>
                  <a:lnTo>
                    <a:pt x="749588" y="245352"/>
                  </a:lnTo>
                  <a:lnTo>
                    <a:pt x="730233" y="203623"/>
                  </a:lnTo>
                  <a:lnTo>
                    <a:pt x="706157" y="164750"/>
                  </a:lnTo>
                  <a:lnTo>
                    <a:pt x="677724" y="129093"/>
                  </a:lnTo>
                  <a:lnTo>
                    <a:pt x="645296" y="97017"/>
                  </a:lnTo>
                  <a:lnTo>
                    <a:pt x="609234" y="68881"/>
                  </a:lnTo>
                  <a:lnTo>
                    <a:pt x="569901" y="45049"/>
                  </a:lnTo>
                  <a:lnTo>
                    <a:pt x="527658" y="25883"/>
                  </a:lnTo>
                  <a:lnTo>
                    <a:pt x="482868" y="11745"/>
                  </a:lnTo>
                  <a:lnTo>
                    <a:pt x="435893" y="2996"/>
                  </a:lnTo>
                  <a:lnTo>
                    <a:pt x="387095" y="0"/>
                  </a:lnTo>
                  <a:lnTo>
                    <a:pt x="338623" y="2996"/>
                  </a:lnTo>
                  <a:lnTo>
                    <a:pt x="291924" y="11745"/>
                  </a:lnTo>
                  <a:lnTo>
                    <a:pt x="247363" y="25883"/>
                  </a:lnTo>
                  <a:lnTo>
                    <a:pt x="205309" y="45049"/>
                  </a:lnTo>
                  <a:lnTo>
                    <a:pt x="166126" y="68881"/>
                  </a:lnTo>
                  <a:lnTo>
                    <a:pt x="130181" y="97017"/>
                  </a:lnTo>
                  <a:lnTo>
                    <a:pt x="97841" y="129093"/>
                  </a:lnTo>
                  <a:lnTo>
                    <a:pt x="69471" y="164750"/>
                  </a:lnTo>
                  <a:lnTo>
                    <a:pt x="45438" y="203623"/>
                  </a:lnTo>
                  <a:lnTo>
                    <a:pt x="26108" y="245352"/>
                  </a:lnTo>
                  <a:lnTo>
                    <a:pt x="11847" y="289573"/>
                  </a:lnTo>
                  <a:lnTo>
                    <a:pt x="3023" y="335926"/>
                  </a:lnTo>
                  <a:lnTo>
                    <a:pt x="0" y="384047"/>
                  </a:lnTo>
                  <a:lnTo>
                    <a:pt x="881" y="412313"/>
                  </a:lnTo>
                  <a:lnTo>
                    <a:pt x="8358" y="466558"/>
                  </a:lnTo>
                  <a:lnTo>
                    <a:pt x="51408" y="516722"/>
                  </a:lnTo>
                  <a:lnTo>
                    <a:pt x="91130" y="538567"/>
                  </a:lnTo>
                  <a:lnTo>
                    <a:pt x="134103" y="557590"/>
                  </a:lnTo>
                  <a:lnTo>
                    <a:pt x="180022" y="573595"/>
                  </a:lnTo>
                  <a:lnTo>
                    <a:pt x="228585" y="586385"/>
                  </a:lnTo>
                  <a:lnTo>
                    <a:pt x="279487" y="595764"/>
                  </a:lnTo>
                  <a:lnTo>
                    <a:pt x="332425" y="601536"/>
                  </a:lnTo>
                  <a:lnTo>
                    <a:pt x="387095" y="603503"/>
                  </a:lnTo>
                  <a:lnTo>
                    <a:pt x="442269" y="601536"/>
                  </a:lnTo>
                  <a:lnTo>
                    <a:pt x="495585" y="595764"/>
                  </a:lnTo>
                  <a:lnTo>
                    <a:pt x="546758" y="586385"/>
                  </a:lnTo>
                  <a:lnTo>
                    <a:pt x="595502" y="573595"/>
                  </a:lnTo>
                  <a:lnTo>
                    <a:pt x="641532" y="557590"/>
                  </a:lnTo>
                  <a:lnTo>
                    <a:pt x="684561" y="538567"/>
                  </a:lnTo>
                  <a:lnTo>
                    <a:pt x="724304" y="516722"/>
                  </a:lnTo>
                  <a:lnTo>
                    <a:pt x="760475" y="492251"/>
                  </a:lnTo>
                  <a:lnTo>
                    <a:pt x="772096" y="439864"/>
                  </a:lnTo>
                  <a:lnTo>
                    <a:pt x="775715" y="384047"/>
                  </a:lnTo>
                  <a:close/>
                </a:path>
              </a:pathLst>
            </a:custGeom>
            <a:solidFill>
              <a:srgbClr val="CFD6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74506" y="5373623"/>
              <a:ext cx="363855" cy="382905"/>
            </a:xfrm>
            <a:custGeom>
              <a:avLst/>
              <a:gdLst/>
              <a:ahLst/>
              <a:cxnLst/>
              <a:rect l="l" t="t" r="r" b="b"/>
              <a:pathLst>
                <a:path w="363855" h="382904">
                  <a:moveTo>
                    <a:pt x="363621" y="257555"/>
                  </a:moveTo>
                  <a:lnTo>
                    <a:pt x="355380" y="203136"/>
                  </a:lnTo>
                  <a:lnTo>
                    <a:pt x="336133" y="144779"/>
                  </a:lnTo>
                  <a:lnTo>
                    <a:pt x="304462" y="75652"/>
                  </a:lnTo>
                  <a:lnTo>
                    <a:pt x="271363" y="37528"/>
                  </a:lnTo>
                  <a:lnTo>
                    <a:pt x="216547" y="16835"/>
                  </a:lnTo>
                  <a:lnTo>
                    <a:pt x="119725" y="0"/>
                  </a:lnTo>
                  <a:lnTo>
                    <a:pt x="78455" y="7997"/>
                  </a:lnTo>
                  <a:lnTo>
                    <a:pt x="40843" y="28504"/>
                  </a:lnTo>
                  <a:lnTo>
                    <a:pt x="12740" y="59033"/>
                  </a:lnTo>
                  <a:lnTo>
                    <a:pt x="0" y="97097"/>
                  </a:lnTo>
                  <a:lnTo>
                    <a:pt x="8473" y="140207"/>
                  </a:lnTo>
                  <a:lnTo>
                    <a:pt x="34903" y="167040"/>
                  </a:lnTo>
                  <a:lnTo>
                    <a:pt x="73610" y="177574"/>
                  </a:lnTo>
                  <a:lnTo>
                    <a:pt x="118582" y="178879"/>
                  </a:lnTo>
                  <a:lnTo>
                    <a:pt x="163808" y="178025"/>
                  </a:lnTo>
                  <a:lnTo>
                    <a:pt x="203277" y="182082"/>
                  </a:lnTo>
                  <a:lnTo>
                    <a:pt x="230977" y="198119"/>
                  </a:lnTo>
                  <a:lnTo>
                    <a:pt x="249314" y="236756"/>
                  </a:lnTo>
                  <a:lnTo>
                    <a:pt x="260628" y="286292"/>
                  </a:lnTo>
                  <a:lnTo>
                    <a:pt x="270698" y="334950"/>
                  </a:lnTo>
                  <a:lnTo>
                    <a:pt x="285304" y="370953"/>
                  </a:lnTo>
                  <a:lnTo>
                    <a:pt x="310225" y="382523"/>
                  </a:lnTo>
                  <a:lnTo>
                    <a:pt x="334157" y="370522"/>
                  </a:lnTo>
                  <a:lnTo>
                    <a:pt x="351824" y="343915"/>
                  </a:lnTo>
                  <a:lnTo>
                    <a:pt x="362041" y="305371"/>
                  </a:lnTo>
                  <a:lnTo>
                    <a:pt x="363621" y="257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74506" y="5373623"/>
              <a:ext cx="363855" cy="382905"/>
            </a:xfrm>
            <a:custGeom>
              <a:avLst/>
              <a:gdLst/>
              <a:ahLst/>
              <a:cxnLst/>
              <a:rect l="l" t="t" r="r" b="b"/>
              <a:pathLst>
                <a:path w="363855" h="382904">
                  <a:moveTo>
                    <a:pt x="119725" y="0"/>
                  </a:moveTo>
                  <a:lnTo>
                    <a:pt x="216547" y="16835"/>
                  </a:lnTo>
                  <a:lnTo>
                    <a:pt x="271363" y="37528"/>
                  </a:lnTo>
                  <a:lnTo>
                    <a:pt x="304462" y="75652"/>
                  </a:lnTo>
                  <a:lnTo>
                    <a:pt x="336133" y="144779"/>
                  </a:lnTo>
                  <a:lnTo>
                    <a:pt x="355380" y="203136"/>
                  </a:lnTo>
                  <a:lnTo>
                    <a:pt x="363621" y="257555"/>
                  </a:lnTo>
                  <a:lnTo>
                    <a:pt x="362041" y="305371"/>
                  </a:lnTo>
                  <a:lnTo>
                    <a:pt x="351824" y="343915"/>
                  </a:lnTo>
                  <a:lnTo>
                    <a:pt x="334157" y="370522"/>
                  </a:lnTo>
                  <a:lnTo>
                    <a:pt x="310225" y="382523"/>
                  </a:lnTo>
                  <a:lnTo>
                    <a:pt x="285304" y="370953"/>
                  </a:lnTo>
                  <a:lnTo>
                    <a:pt x="270698" y="334950"/>
                  </a:lnTo>
                  <a:lnTo>
                    <a:pt x="260628" y="286292"/>
                  </a:lnTo>
                  <a:lnTo>
                    <a:pt x="249314" y="236756"/>
                  </a:lnTo>
                  <a:lnTo>
                    <a:pt x="230977" y="198119"/>
                  </a:lnTo>
                  <a:lnTo>
                    <a:pt x="203277" y="182082"/>
                  </a:lnTo>
                  <a:lnTo>
                    <a:pt x="163808" y="178025"/>
                  </a:lnTo>
                  <a:lnTo>
                    <a:pt x="118582" y="178879"/>
                  </a:lnTo>
                  <a:lnTo>
                    <a:pt x="73610" y="177574"/>
                  </a:lnTo>
                  <a:lnTo>
                    <a:pt x="34903" y="167040"/>
                  </a:lnTo>
                  <a:lnTo>
                    <a:pt x="8473" y="140207"/>
                  </a:lnTo>
                  <a:lnTo>
                    <a:pt x="0" y="97097"/>
                  </a:lnTo>
                  <a:lnTo>
                    <a:pt x="12740" y="59033"/>
                  </a:lnTo>
                  <a:lnTo>
                    <a:pt x="40843" y="28504"/>
                  </a:lnTo>
                  <a:lnTo>
                    <a:pt x="78455" y="7997"/>
                  </a:lnTo>
                  <a:lnTo>
                    <a:pt x="119725" y="0"/>
                  </a:lnTo>
                  <a:close/>
                </a:path>
              </a:pathLst>
            </a:custGeom>
            <a:ln w="15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1656588" y="1642443"/>
            <a:ext cx="646430" cy="788670"/>
          </a:xfrm>
          <a:custGeom>
            <a:avLst/>
            <a:gdLst/>
            <a:ahLst/>
            <a:cxnLst/>
            <a:rect l="l" t="t" r="r" b="b"/>
            <a:pathLst>
              <a:path w="646430" h="788669">
                <a:moveTo>
                  <a:pt x="646175" y="8048"/>
                </a:moveTo>
                <a:lnTo>
                  <a:pt x="198119" y="8048"/>
                </a:lnTo>
                <a:lnTo>
                  <a:pt x="83581" y="0"/>
                </a:lnTo>
                <a:lnTo>
                  <a:pt x="24764" y="17954"/>
                </a:lnTo>
                <a:lnTo>
                  <a:pt x="3095" y="80486"/>
                </a:lnTo>
                <a:lnTo>
                  <a:pt x="0" y="206168"/>
                </a:lnTo>
                <a:lnTo>
                  <a:pt x="1833" y="389072"/>
                </a:lnTo>
                <a:lnTo>
                  <a:pt x="4381" y="578977"/>
                </a:lnTo>
                <a:lnTo>
                  <a:pt x="6643" y="728019"/>
                </a:lnTo>
                <a:lnTo>
                  <a:pt x="7619" y="788336"/>
                </a:lnTo>
              </a:path>
            </a:pathLst>
          </a:custGeom>
          <a:ln w="20954">
            <a:solidFill>
              <a:srgbClr val="DB1159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276859" y="2451607"/>
            <a:ext cx="5525135" cy="10458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Instead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of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combining</a:t>
            </a:r>
            <a:r>
              <a:rPr dirty="0" sz="2200" spc="-1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columns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from</a:t>
            </a:r>
            <a:r>
              <a:rPr dirty="0" sz="2200" spc="-1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base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358FE2"/>
                </a:solidFill>
                <a:latin typeface="Calibri"/>
                <a:cs typeface="Calibri"/>
              </a:rPr>
              <a:t>tables,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358FE2"/>
                </a:solidFill>
                <a:latin typeface="Calibri"/>
                <a:cs typeface="Calibri"/>
              </a:rPr>
              <a:t>however,</a:t>
            </a:r>
            <a:r>
              <a:rPr dirty="0" sz="2200" spc="-4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union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combines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rows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from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two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5">
                <a:solidFill>
                  <a:srgbClr val="358FE2"/>
                </a:solidFill>
                <a:latin typeface="Calibri"/>
                <a:cs typeface="Calibri"/>
              </a:rPr>
              <a:t>or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more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result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358FE2"/>
                </a:solidFill>
                <a:latin typeface="Calibri"/>
                <a:cs typeface="Calibri"/>
              </a:rPr>
              <a:t>sets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451606" y="1444243"/>
            <a:ext cx="4531995" cy="7054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30"/>
              </a:spcBef>
            </a:pP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Like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join,</a:t>
            </a:r>
            <a:r>
              <a:rPr dirty="0" sz="2200" spc="-4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a</a:t>
            </a:r>
            <a:r>
              <a:rPr dirty="0" sz="2200" spc="-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union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combines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data</a:t>
            </a:r>
            <a:r>
              <a:rPr dirty="0" sz="2200" spc="-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 spc="-20">
                <a:solidFill>
                  <a:srgbClr val="2AC2A1"/>
                </a:solidFill>
                <a:latin typeface="Calibri"/>
                <a:cs typeface="Calibri"/>
              </a:rPr>
              <a:t>from</a:t>
            </a:r>
            <a:endParaRPr sz="2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two</a:t>
            </a:r>
            <a:r>
              <a:rPr dirty="0" sz="2200" spc="-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or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more</a:t>
            </a:r>
            <a:r>
              <a:rPr dirty="0" sz="2200" spc="-1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AC2A1"/>
                </a:solidFill>
                <a:latin typeface="Calibri"/>
                <a:cs typeface="Calibri"/>
              </a:rPr>
              <a:t>tables.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128519" y="3606798"/>
            <a:ext cx="7282815" cy="26454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01295" algn="l"/>
              </a:tabLst>
            </a:pP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A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union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combines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result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sets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of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two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or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more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SELECT</a:t>
            </a:r>
            <a:r>
              <a:rPr dirty="0" sz="1300" spc="-3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statements</a:t>
            </a:r>
            <a:r>
              <a:rPr dirty="0" sz="1300" spc="-3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into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one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result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A8BCC8"/>
                </a:solidFill>
                <a:latin typeface="Calibri"/>
                <a:cs typeface="Calibri"/>
              </a:rPr>
              <a:t>set.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8BCC8"/>
              </a:buClr>
              <a:buFont typeface="Arial"/>
              <a:buChar char="•"/>
            </a:pPr>
            <a:endParaRPr sz="1300">
              <a:latin typeface="Calibri"/>
              <a:cs typeface="Calibri"/>
            </a:endParaRPr>
          </a:p>
          <a:p>
            <a:pPr marL="201295" marR="5080" indent="-189230">
              <a:lnSpc>
                <a:spcPct val="101499"/>
              </a:lnSpc>
              <a:spcBef>
                <a:spcPts val="5"/>
              </a:spcBef>
              <a:buFont typeface="Arial"/>
              <a:buChar char="•"/>
              <a:tabLst>
                <a:tab pos="201295" algn="l"/>
              </a:tabLst>
            </a:pP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Each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result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set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must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return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same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number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of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columns,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and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corresponding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columns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in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each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A8BCC8"/>
                </a:solidFill>
                <a:latin typeface="Calibri"/>
                <a:cs typeface="Calibri"/>
              </a:rPr>
              <a:t>result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set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must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have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compatible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data</a:t>
            </a:r>
            <a:r>
              <a:rPr dirty="0" sz="1300" spc="-4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A8BCC8"/>
                </a:solidFill>
                <a:latin typeface="Calibri"/>
                <a:cs typeface="Calibri"/>
              </a:rPr>
              <a:t>types.</a:t>
            </a:r>
            <a:endParaRPr sz="1300">
              <a:latin typeface="Calibri"/>
              <a:cs typeface="Calibri"/>
            </a:endParaRPr>
          </a:p>
          <a:p>
            <a:pPr marL="201295" marR="470534" indent="-189230">
              <a:lnSpc>
                <a:spcPct val="102299"/>
              </a:lnSpc>
              <a:spcBef>
                <a:spcPts val="1570"/>
              </a:spcBef>
              <a:buFont typeface="Arial"/>
              <a:buChar char="•"/>
              <a:tabLst>
                <a:tab pos="201295" algn="l"/>
              </a:tabLst>
            </a:pP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By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default,</a:t>
            </a:r>
            <a:r>
              <a:rPr dirty="0" sz="1300" spc="-4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a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union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eliminates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duplicate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rows.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If</a:t>
            </a:r>
            <a:r>
              <a:rPr dirty="0" sz="1300" spc="-4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you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want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to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include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duplicate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rows,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code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4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A8BCC8"/>
                </a:solidFill>
                <a:latin typeface="Calibri"/>
                <a:cs typeface="Calibri"/>
              </a:rPr>
              <a:t>ALL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A8BCC8"/>
                </a:solidFill>
                <a:latin typeface="Calibri"/>
                <a:cs typeface="Calibri"/>
              </a:rPr>
              <a:t>keyword.</a:t>
            </a:r>
            <a:endParaRPr sz="1300">
              <a:latin typeface="Calibri"/>
              <a:cs typeface="Calibri"/>
            </a:endParaRPr>
          </a:p>
          <a:p>
            <a:pPr marL="201295" marR="17145" indent="-189230">
              <a:lnSpc>
                <a:spcPct val="102299"/>
              </a:lnSpc>
              <a:spcBef>
                <a:spcPts val="1570"/>
              </a:spcBef>
              <a:buFont typeface="Arial"/>
              <a:buChar char="•"/>
              <a:tabLst>
                <a:tab pos="201295" algn="l"/>
              </a:tabLst>
            </a:pP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column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names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in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final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result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set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are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taken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from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first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SELECT</a:t>
            </a:r>
            <a:r>
              <a:rPr dirty="0" sz="1300" spc="-3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clause.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Column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aliases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A8BCC8"/>
                </a:solidFill>
                <a:latin typeface="Calibri"/>
                <a:cs typeface="Calibri"/>
              </a:rPr>
              <a:t>assigned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by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other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SELECT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clauses</a:t>
            </a:r>
            <a:r>
              <a:rPr dirty="0" sz="1300" spc="-3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have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no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effect</a:t>
            </a:r>
            <a:r>
              <a:rPr dirty="0" sz="1300" spc="-4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on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final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result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A8BCC8"/>
                </a:solidFill>
                <a:latin typeface="Calibri"/>
                <a:cs typeface="Calibri"/>
              </a:rPr>
              <a:t>set.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A8BCC8"/>
              </a:buClr>
              <a:buFont typeface="Arial"/>
              <a:buChar char="•"/>
            </a:pPr>
            <a:endParaRPr sz="1300">
              <a:latin typeface="Calibri"/>
              <a:cs typeface="Calibri"/>
            </a:endParaRPr>
          </a:p>
          <a:p>
            <a:pPr marL="201295" marR="213360" indent="-189230">
              <a:lnSpc>
                <a:spcPct val="101499"/>
              </a:lnSpc>
              <a:buFont typeface="Arial"/>
              <a:buChar char="•"/>
              <a:tabLst>
                <a:tab pos="201295" algn="l"/>
              </a:tabLst>
            </a:pPr>
            <a:r>
              <a:rPr dirty="0" sz="1300" spc="-65">
                <a:solidFill>
                  <a:srgbClr val="A8BCC8"/>
                </a:solidFill>
                <a:latin typeface="Calibri"/>
                <a:cs typeface="Calibri"/>
              </a:rPr>
              <a:t>To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sort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rows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in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final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result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set,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code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an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ORDER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BY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clause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after</a:t>
            </a:r>
            <a:r>
              <a:rPr dirty="0" sz="1300" spc="-4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last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SELECT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statement.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A8BCC8"/>
                </a:solidFill>
                <a:latin typeface="Calibri"/>
                <a:cs typeface="Calibri"/>
              </a:rPr>
              <a:t>This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clause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must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refer</a:t>
            </a:r>
            <a:r>
              <a:rPr dirty="0" sz="1300" spc="-4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to</a:t>
            </a:r>
            <a:r>
              <a:rPr dirty="0" sz="1300" spc="-3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column</a:t>
            </a:r>
            <a:r>
              <a:rPr dirty="0" sz="1300" spc="-1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names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assigned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in</a:t>
            </a:r>
            <a:r>
              <a:rPr dirty="0" sz="1300" spc="-1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the</a:t>
            </a:r>
            <a:r>
              <a:rPr dirty="0" sz="1300" spc="-2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first</a:t>
            </a:r>
            <a:r>
              <a:rPr dirty="0" sz="1300" spc="-20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A8BCC8"/>
                </a:solidFill>
                <a:latin typeface="Calibri"/>
                <a:cs typeface="Calibri"/>
              </a:rPr>
              <a:t>SELECT</a:t>
            </a:r>
            <a:r>
              <a:rPr dirty="0" sz="1300" spc="-35">
                <a:solidFill>
                  <a:srgbClr val="A8BCC8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A8BCC8"/>
                </a:solidFill>
                <a:latin typeface="Calibri"/>
                <a:cs typeface="Calibri"/>
              </a:rPr>
              <a:t>clause.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733" y="1405985"/>
            <a:ext cx="7188834" cy="4349750"/>
            <a:chOff x="1294733" y="1405985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987" y="1593685"/>
            <a:ext cx="3923665" cy="3276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The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syntax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union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operation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49499" y="1935452"/>
            <a:ext cx="2238375" cy="41655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401955">
              <a:lnSpc>
                <a:spcPts val="1500"/>
              </a:lnSpc>
              <a:spcBef>
                <a:spcPts val="215"/>
              </a:spcBef>
            </a:pPr>
            <a:r>
              <a:rPr dirty="0" sz="1300" spc="-10" b="1">
                <a:latin typeface="Courier New"/>
                <a:cs typeface="Courier New"/>
              </a:rPr>
              <a:t>SELECT_statement_1 </a:t>
            </a:r>
            <a:r>
              <a:rPr dirty="0" sz="1300" b="1">
                <a:latin typeface="Courier New"/>
                <a:cs typeface="Courier New"/>
              </a:rPr>
              <a:t>UNION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[ALL]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49499" y="2316452"/>
            <a:ext cx="2238375" cy="41529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 indent="401955">
              <a:lnSpc>
                <a:spcPts val="1490"/>
              </a:lnSpc>
              <a:spcBef>
                <a:spcPts val="225"/>
              </a:spcBef>
            </a:pPr>
            <a:r>
              <a:rPr dirty="0" sz="1300" spc="-10" b="1">
                <a:latin typeface="Courier New"/>
                <a:cs typeface="Courier New"/>
              </a:rPr>
              <a:t>SELECT_statement_2 </a:t>
            </a:r>
            <a:r>
              <a:rPr dirty="0" sz="1300" b="1">
                <a:latin typeface="Courier New"/>
                <a:cs typeface="Courier New"/>
              </a:rPr>
              <a:t>[UNION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[ALL]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751835" y="2695928"/>
            <a:ext cx="2238375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-10" b="1">
                <a:latin typeface="Courier New"/>
                <a:cs typeface="Courier New"/>
              </a:rPr>
              <a:t>SELECT_statement_3]...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349499" y="2884904"/>
            <a:ext cx="2439670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[ORDER</a:t>
            </a:r>
            <a:r>
              <a:rPr dirty="0" sz="1300" spc="4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BY</a:t>
            </a:r>
            <a:r>
              <a:rPr dirty="0" sz="1300" spc="4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order_by_list]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62987" y="3131647"/>
            <a:ext cx="5575300" cy="184277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Rules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2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union</a:t>
            </a:r>
            <a:endParaRPr sz="195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>
                <a:latin typeface="Times New Roman"/>
                <a:cs typeface="Times New Roman"/>
              </a:rPr>
              <a:t>Each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result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set</a:t>
            </a:r>
            <a:r>
              <a:rPr dirty="0" sz="1650" spc="-8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must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return</a:t>
            </a:r>
            <a:r>
              <a:rPr dirty="0" sz="1650" spc="-7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-8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same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number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of</a:t>
            </a:r>
            <a:r>
              <a:rPr dirty="0" sz="1650" spc="-70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columns.</a:t>
            </a:r>
            <a:endParaRPr sz="1650">
              <a:latin typeface="Times New Roman"/>
              <a:cs typeface="Times New Roman"/>
            </a:endParaRPr>
          </a:p>
          <a:p>
            <a:pPr marL="299085" marR="622300" indent="-287020">
              <a:lnSpc>
                <a:spcPts val="1900"/>
              </a:lnSpc>
              <a:spcBef>
                <a:spcPts val="655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corresponding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columns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in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each</a:t>
            </a:r>
            <a:r>
              <a:rPr dirty="0" sz="1650" spc="-50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result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set</a:t>
            </a:r>
            <a:r>
              <a:rPr dirty="0" sz="1650" spc="-5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must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Times New Roman"/>
                <a:cs typeface="Times New Roman"/>
              </a:rPr>
              <a:t>have compatible</a:t>
            </a:r>
            <a:r>
              <a:rPr dirty="0" sz="1650" spc="-3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data</a:t>
            </a:r>
            <a:r>
              <a:rPr dirty="0" sz="1650" spc="-35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types.</a:t>
            </a:r>
            <a:endParaRPr sz="1650">
              <a:latin typeface="Times New Roman"/>
              <a:cs typeface="Times New Roman"/>
            </a:endParaRPr>
          </a:p>
          <a:p>
            <a:pPr marL="299085" marR="5080" indent="-287020">
              <a:lnSpc>
                <a:spcPts val="1900"/>
              </a:lnSpc>
              <a:spcBef>
                <a:spcPts val="605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-70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column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names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in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-7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final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result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set</a:t>
            </a:r>
            <a:r>
              <a:rPr dirty="0" sz="1650" spc="-7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are</a:t>
            </a:r>
            <a:r>
              <a:rPr dirty="0" sz="1650" spc="-7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taken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from</a:t>
            </a:r>
            <a:r>
              <a:rPr dirty="0" sz="1650" spc="-9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the</a:t>
            </a:r>
            <a:r>
              <a:rPr dirty="0" sz="1650" spc="-70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first SELECT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clause.</a:t>
            </a:r>
            <a:endParaRPr sz="1650">
              <a:latin typeface="Times New Roman"/>
              <a:cs typeface="Times New Roman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1720" y="1976627"/>
            <a:ext cx="2439923" cy="95554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574" y="1405826"/>
            <a:ext cx="7188834" cy="4349750"/>
            <a:chOff x="1294574" y="1405826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1463" y="1595403"/>
            <a:ext cx="4030979" cy="613410"/>
          </a:xfrm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250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union</a:t>
            </a:r>
            <a:r>
              <a:rPr dirty="0" sz="19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that</a:t>
            </a:r>
            <a:r>
              <a:rPr dirty="0" sz="1950" spc="1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combines</a:t>
            </a:r>
            <a:r>
              <a:rPr dirty="0" sz="1950" spc="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result</a:t>
            </a:r>
            <a:r>
              <a:rPr dirty="0" sz="1950" spc="2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sets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from</a:t>
            </a:r>
            <a:r>
              <a:rPr dirty="0" sz="1950" spc="1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two</a:t>
            </a:r>
            <a:r>
              <a:rPr dirty="0" sz="1950" spc="1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different</a:t>
            </a:r>
            <a:r>
              <a:rPr dirty="0" sz="1950" spc="-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tables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44216" y="2223107"/>
            <a:ext cx="421449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SELECT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'Active'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AS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source,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invoice_number,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43505" y="2410559"/>
            <a:ext cx="271780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invoice_date,</a:t>
            </a:r>
            <a:r>
              <a:rPr dirty="0" sz="1300" spc="9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invoice_total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744216" y="2599535"/>
            <a:ext cx="202120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FROM</a:t>
            </a:r>
            <a:r>
              <a:rPr dirty="0" sz="1300" spc="3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active_invoices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744216" y="2788510"/>
            <a:ext cx="3416935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WHERE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invoice_date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&gt;=</a:t>
            </a:r>
            <a:r>
              <a:rPr dirty="0" sz="1300" spc="7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'2014-06-</a:t>
            </a:r>
            <a:r>
              <a:rPr dirty="0" sz="1300" spc="-25" b="1">
                <a:latin typeface="Courier New"/>
                <a:cs typeface="Courier New"/>
              </a:rPr>
              <a:t>01'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46450" y="2975963"/>
            <a:ext cx="52324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spc="-10" b="1">
                <a:latin typeface="Courier New"/>
                <a:cs typeface="Courier New"/>
              </a:rPr>
              <a:t>UNION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744216" y="3164939"/>
            <a:ext cx="4014470" cy="7905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411480" marR="5080" indent="-399415">
              <a:lnSpc>
                <a:spcPts val="1490"/>
              </a:lnSpc>
              <a:spcBef>
                <a:spcPts val="215"/>
              </a:spcBef>
            </a:pPr>
            <a:r>
              <a:rPr dirty="0" sz="1300" b="1">
                <a:latin typeface="Courier New"/>
                <a:cs typeface="Courier New"/>
              </a:rPr>
              <a:t>SELECT</a:t>
            </a:r>
            <a:r>
              <a:rPr dirty="0" sz="1300" spc="4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'Paid'</a:t>
            </a:r>
            <a:r>
              <a:rPr dirty="0" sz="1300" spc="4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AS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source,</a:t>
            </a:r>
            <a:r>
              <a:rPr dirty="0" sz="1300" spc="4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invoice_number, </a:t>
            </a:r>
            <a:r>
              <a:rPr dirty="0" sz="1300" b="1">
                <a:latin typeface="Courier New"/>
                <a:cs typeface="Courier New"/>
              </a:rPr>
              <a:t>invoice_date,</a:t>
            </a:r>
            <a:r>
              <a:rPr dirty="0" sz="1300" spc="9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invoice_total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1400"/>
              </a:lnSpc>
            </a:pPr>
            <a:r>
              <a:rPr dirty="0" sz="1300" b="1">
                <a:latin typeface="Courier New"/>
                <a:cs typeface="Courier New"/>
              </a:rPr>
              <a:t>FROM</a:t>
            </a:r>
            <a:r>
              <a:rPr dirty="0" sz="1300" spc="30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paid_invoices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1525"/>
              </a:lnSpc>
            </a:pPr>
            <a:r>
              <a:rPr dirty="0" sz="1300" b="1">
                <a:latin typeface="Courier New"/>
                <a:cs typeface="Courier New"/>
              </a:rPr>
              <a:t>WHERE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invoice_date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&gt;=</a:t>
            </a:r>
            <a:r>
              <a:rPr dirty="0" sz="1300" spc="7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'2014-06-</a:t>
            </a:r>
            <a:r>
              <a:rPr dirty="0" sz="1300" spc="-25" b="1">
                <a:latin typeface="Courier New"/>
                <a:cs typeface="Courier New"/>
              </a:rPr>
              <a:t>01'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46450" y="3919318"/>
            <a:ext cx="2717800" cy="224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00" b="1">
                <a:latin typeface="Courier New"/>
                <a:cs typeface="Courier New"/>
              </a:rPr>
              <a:t>ORDER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BY</a:t>
            </a:r>
            <a:r>
              <a:rPr dirty="0" sz="1300" spc="4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invoice_total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spc="-20" b="1">
                <a:latin typeface="Courier New"/>
                <a:cs typeface="Courier New"/>
              </a:rPr>
              <a:t>DESC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4233672"/>
            <a:ext cx="2717292" cy="1383791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0760" y="2214372"/>
            <a:ext cx="4695444" cy="194919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9635" y="1235963"/>
            <a:ext cx="6757415" cy="531571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TRY</a:t>
            </a:r>
            <a:r>
              <a:rPr dirty="0" spc="-1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IT</a:t>
            </a:r>
            <a:r>
              <a:rPr dirty="0" spc="-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2AC2A1"/>
                </a:solidFill>
                <a:latin typeface="Calibri"/>
                <a:cs typeface="Calibri"/>
              </a:rPr>
              <a:t>YOURSELF</a:t>
            </a:r>
          </a:p>
          <a:p>
            <a:pPr marL="734695">
              <a:lnSpc>
                <a:spcPct val="100000"/>
              </a:lnSpc>
              <a:spcBef>
                <a:spcPts val="415"/>
              </a:spcBef>
            </a:pPr>
            <a:r>
              <a:rPr dirty="0" sz="1000" spc="-10">
                <a:solidFill>
                  <a:srgbClr val="FFFFFF"/>
                </a:solidFill>
              </a:rPr>
              <a:t>MYSQL</a:t>
            </a:r>
            <a:r>
              <a:rPr dirty="0" sz="1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</a:rPr>
              <a:t>-</a:t>
            </a:r>
            <a:r>
              <a:rPr dirty="0" sz="1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RETRIEVE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50">
                <a:solidFill>
                  <a:srgbClr val="FFFFFF"/>
                </a:solidFill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FROM</a:t>
            </a:r>
            <a:r>
              <a:rPr dirty="0" sz="1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FFFFFF"/>
                </a:solidFill>
              </a:rPr>
              <a:t>MULTIPLE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TABLES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563" y="2114803"/>
            <a:ext cx="8819515" cy="365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ap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database,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write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query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to</a:t>
            </a:r>
            <a:r>
              <a:rPr dirty="0" sz="2200" spc="-1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satisfy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following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358FE2"/>
                </a:solidFill>
                <a:latin typeface="Calibri"/>
                <a:cs typeface="Calibri"/>
              </a:rPr>
              <a:t>requirements: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195" y="2636519"/>
            <a:ext cx="8447531" cy="379628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TRY</a:t>
            </a:r>
            <a:r>
              <a:rPr dirty="0" spc="-1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IT</a:t>
            </a:r>
            <a:r>
              <a:rPr dirty="0" spc="-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2AC2A1"/>
                </a:solidFill>
                <a:latin typeface="Calibri"/>
                <a:cs typeface="Calibri"/>
              </a:rPr>
              <a:t>YOURSELF</a:t>
            </a:r>
          </a:p>
          <a:p>
            <a:pPr marL="734695">
              <a:lnSpc>
                <a:spcPct val="100000"/>
              </a:lnSpc>
              <a:spcBef>
                <a:spcPts val="415"/>
              </a:spcBef>
            </a:pPr>
            <a:r>
              <a:rPr dirty="0" sz="1000" spc="-10">
                <a:solidFill>
                  <a:srgbClr val="FFFFFF"/>
                </a:solidFill>
              </a:rPr>
              <a:t>MYSQL</a:t>
            </a:r>
            <a:r>
              <a:rPr dirty="0" sz="1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</a:rPr>
              <a:t>-</a:t>
            </a:r>
            <a:r>
              <a:rPr dirty="0" sz="1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RETRIEVE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50">
                <a:solidFill>
                  <a:srgbClr val="FFFFFF"/>
                </a:solidFill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FROM</a:t>
            </a:r>
            <a:r>
              <a:rPr dirty="0" sz="1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FFFFFF"/>
                </a:solidFill>
              </a:rPr>
              <a:t>MULTIPLE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TABLES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563" y="2114803"/>
            <a:ext cx="8819515" cy="365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ap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database,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write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query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to</a:t>
            </a:r>
            <a:r>
              <a:rPr dirty="0" sz="2200" spc="-1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satisfy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following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358FE2"/>
                </a:solidFill>
                <a:latin typeface="Calibri"/>
                <a:cs typeface="Calibri"/>
              </a:rPr>
              <a:t>requirements: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127" y="2755392"/>
            <a:ext cx="7920227" cy="358292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TRY</a:t>
            </a:r>
            <a:r>
              <a:rPr dirty="0" spc="-1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IT</a:t>
            </a:r>
            <a:r>
              <a:rPr dirty="0" spc="-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2AC2A1"/>
                </a:solidFill>
                <a:latin typeface="Calibri"/>
                <a:cs typeface="Calibri"/>
              </a:rPr>
              <a:t>YOURSELF</a:t>
            </a:r>
          </a:p>
          <a:p>
            <a:pPr marL="734695">
              <a:lnSpc>
                <a:spcPct val="100000"/>
              </a:lnSpc>
              <a:spcBef>
                <a:spcPts val="415"/>
              </a:spcBef>
            </a:pPr>
            <a:r>
              <a:rPr dirty="0" sz="1000" spc="-10">
                <a:solidFill>
                  <a:srgbClr val="FFFFFF"/>
                </a:solidFill>
              </a:rPr>
              <a:t>MYSQL</a:t>
            </a:r>
            <a:r>
              <a:rPr dirty="0" sz="1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</a:rPr>
              <a:t>-</a:t>
            </a:r>
            <a:r>
              <a:rPr dirty="0" sz="1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RETRIEVE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50">
                <a:solidFill>
                  <a:srgbClr val="FFFFFF"/>
                </a:solidFill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FROM</a:t>
            </a:r>
            <a:r>
              <a:rPr dirty="0" sz="1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FFFFFF"/>
                </a:solidFill>
              </a:rPr>
              <a:t>MULTIPLE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TABLES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563" y="2114803"/>
            <a:ext cx="8819515" cy="365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ap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database,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write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query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to</a:t>
            </a:r>
            <a:r>
              <a:rPr dirty="0" sz="2200" spc="-1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satisfy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following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358FE2"/>
                </a:solidFill>
                <a:latin typeface="Calibri"/>
                <a:cs typeface="Calibri"/>
              </a:rPr>
              <a:t>requirements: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908" y="2545080"/>
            <a:ext cx="8275319" cy="39349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057655"/>
            <a:ext cx="10058400" cy="5659120"/>
          </a:xfrm>
          <a:custGeom>
            <a:avLst/>
            <a:gdLst/>
            <a:ahLst/>
            <a:cxnLst/>
            <a:rect l="l" t="t" r="r" b="b"/>
            <a:pathLst>
              <a:path w="10058400" h="5659120">
                <a:moveTo>
                  <a:pt x="10058399" y="5658611"/>
                </a:moveTo>
                <a:lnTo>
                  <a:pt x="10058399" y="0"/>
                </a:lnTo>
                <a:lnTo>
                  <a:pt x="0" y="0"/>
                </a:lnTo>
                <a:lnTo>
                  <a:pt x="0" y="5658611"/>
                </a:lnTo>
                <a:lnTo>
                  <a:pt x="10058399" y="5658611"/>
                </a:lnTo>
                <a:close/>
              </a:path>
            </a:pathLst>
          </a:custGeom>
          <a:solidFill>
            <a:srgbClr val="1D27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60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</a:rPr>
              <a:t>INNER</a:t>
            </a:r>
            <a:r>
              <a:rPr dirty="0" sz="2600" spc="1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Join</a:t>
            </a:r>
            <a:r>
              <a:rPr dirty="0" sz="260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Example</a:t>
            </a:r>
            <a:r>
              <a:rPr dirty="0" sz="2600" spc="2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-</a:t>
            </a:r>
            <a:r>
              <a:rPr dirty="0" sz="2600" spc="-1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C000"/>
                </a:solidFill>
              </a:rPr>
              <a:t>Tables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63357" y="6246365"/>
            <a:ext cx="31051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2"/>
              </a:rPr>
              <a:t>www.w3schools.com/sql/sql_join.asp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531" y="1937004"/>
            <a:ext cx="8305799" cy="13075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9180" y="3569208"/>
            <a:ext cx="8666987" cy="192176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892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TRY</a:t>
            </a:r>
            <a:r>
              <a:rPr dirty="0" spc="-1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b="1">
                <a:solidFill>
                  <a:srgbClr val="2AC2A1"/>
                </a:solidFill>
                <a:latin typeface="Calibri"/>
                <a:cs typeface="Calibri"/>
              </a:rPr>
              <a:t>IT</a:t>
            </a:r>
            <a:r>
              <a:rPr dirty="0" spc="-12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pc="-10" b="1">
                <a:solidFill>
                  <a:srgbClr val="2AC2A1"/>
                </a:solidFill>
                <a:latin typeface="Calibri"/>
                <a:cs typeface="Calibri"/>
              </a:rPr>
              <a:t>YOURSELF</a:t>
            </a:r>
          </a:p>
          <a:p>
            <a:pPr marL="734695">
              <a:lnSpc>
                <a:spcPct val="100000"/>
              </a:lnSpc>
              <a:spcBef>
                <a:spcPts val="415"/>
              </a:spcBef>
            </a:pPr>
            <a:r>
              <a:rPr dirty="0" sz="1000" spc="-10">
                <a:solidFill>
                  <a:srgbClr val="FFFFFF"/>
                </a:solidFill>
              </a:rPr>
              <a:t>MYSQL</a:t>
            </a:r>
            <a:r>
              <a:rPr dirty="0" sz="1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FFFFFF"/>
                </a:solidFill>
              </a:rPr>
              <a:t>-</a:t>
            </a:r>
            <a:r>
              <a:rPr dirty="0" sz="1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RETRIEVE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50">
                <a:solidFill>
                  <a:srgbClr val="FFFFFF"/>
                </a:solidFill>
              </a:rPr>
              <a:t>DATA</a:t>
            </a:r>
            <a:r>
              <a:rPr dirty="0" sz="1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FROM</a:t>
            </a:r>
            <a:r>
              <a:rPr dirty="0" sz="1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20">
                <a:solidFill>
                  <a:srgbClr val="FFFFFF"/>
                </a:solidFill>
              </a:rPr>
              <a:t>MULTIPLE</a:t>
            </a:r>
            <a:r>
              <a:rPr dirty="0" sz="1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000" spc="-10">
                <a:solidFill>
                  <a:srgbClr val="FFFFFF"/>
                </a:solidFill>
              </a:rPr>
              <a:t>TABLES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563" y="2114803"/>
            <a:ext cx="8819515" cy="365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Using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1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ap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database,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write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a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query</a:t>
            </a:r>
            <a:r>
              <a:rPr dirty="0" sz="2200" spc="-3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to</a:t>
            </a:r>
            <a:r>
              <a:rPr dirty="0" sz="2200" spc="-1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satisfy</a:t>
            </a:r>
            <a:r>
              <a:rPr dirty="0" sz="2200" spc="-2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2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358FE2"/>
                </a:solidFill>
                <a:latin typeface="Calibri"/>
                <a:cs typeface="Calibri"/>
              </a:rPr>
              <a:t>following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 b="1">
                <a:solidFill>
                  <a:srgbClr val="358FE2"/>
                </a:solidFill>
                <a:latin typeface="Calibri"/>
                <a:cs typeface="Calibri"/>
              </a:rPr>
              <a:t>requirements: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031" y="2985516"/>
            <a:ext cx="8785859" cy="180289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733" y="1405985"/>
            <a:ext cx="7188834" cy="4349750"/>
            <a:chOff x="1294733" y="1405985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987" y="1593732"/>
            <a:ext cx="1798320" cy="3270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Terms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to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know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062984" y="1894645"/>
            <a:ext cx="2418080" cy="321246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 spc="-20">
                <a:latin typeface="Times New Roman"/>
                <a:cs typeface="Times New Roman"/>
              </a:rPr>
              <a:t>Join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>
                <a:latin typeface="Times New Roman"/>
                <a:cs typeface="Times New Roman"/>
              </a:rPr>
              <a:t>Join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condition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25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>
                <a:latin typeface="Times New Roman"/>
                <a:cs typeface="Times New Roman"/>
              </a:rPr>
              <a:t>Inner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Times New Roman"/>
                <a:cs typeface="Times New Roman"/>
              </a:rPr>
              <a:t>join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>
                <a:latin typeface="Times New Roman"/>
                <a:cs typeface="Times New Roman"/>
              </a:rPr>
              <a:t>Ad</a:t>
            </a:r>
            <a:r>
              <a:rPr dirty="0" sz="1650" spc="-4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hoc</a:t>
            </a:r>
            <a:r>
              <a:rPr dirty="0" sz="1650" spc="-45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relationship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 spc="-10">
                <a:latin typeface="Times New Roman"/>
                <a:cs typeface="Times New Roman"/>
              </a:rPr>
              <a:t>Qualified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column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Times New Roman"/>
                <a:cs typeface="Times New Roman"/>
              </a:rPr>
              <a:t>name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25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 spc="-10">
                <a:latin typeface="Times New Roman"/>
                <a:cs typeface="Times New Roman"/>
              </a:rPr>
              <a:t>Table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Times New Roman"/>
                <a:cs typeface="Times New Roman"/>
              </a:rPr>
              <a:t>alias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 spc="-10">
                <a:latin typeface="Times New Roman"/>
                <a:cs typeface="Times New Roman"/>
              </a:rPr>
              <a:t>Schema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 spc="-20">
                <a:latin typeface="Times New Roman"/>
                <a:cs typeface="Times New Roman"/>
              </a:rPr>
              <a:t>Self-join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25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 spc="-10">
                <a:latin typeface="Times New Roman"/>
                <a:cs typeface="Times New Roman"/>
              </a:rPr>
              <a:t>Explicit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syntax</a:t>
            </a:r>
            <a:r>
              <a:rPr dirty="0" sz="1650" spc="-45">
                <a:latin typeface="Times New Roman"/>
                <a:cs typeface="Times New Roman"/>
              </a:rPr>
              <a:t> </a:t>
            </a:r>
            <a:r>
              <a:rPr dirty="0" sz="1650" spc="-25">
                <a:latin typeface="Times New Roman"/>
                <a:cs typeface="Times New Roman"/>
              </a:rPr>
              <a:t>(SQL-92)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 spc="-10">
                <a:latin typeface="Times New Roman"/>
                <a:cs typeface="Times New Roman"/>
              </a:rPr>
              <a:t>Implicit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syntax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733" y="1405985"/>
            <a:ext cx="7188834" cy="4349750"/>
            <a:chOff x="1294733" y="1405985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987" y="1593708"/>
            <a:ext cx="1798320" cy="32702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Terms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to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know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062984" y="1894649"/>
            <a:ext cx="1780539" cy="225679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>
                <a:latin typeface="Times New Roman"/>
                <a:cs typeface="Times New Roman"/>
              </a:rPr>
              <a:t>Outer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Times New Roman"/>
                <a:cs typeface="Times New Roman"/>
              </a:rPr>
              <a:t>join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>
                <a:latin typeface="Times New Roman"/>
                <a:cs typeface="Times New Roman"/>
              </a:rPr>
              <a:t>Left</a:t>
            </a:r>
            <a:r>
              <a:rPr dirty="0" sz="1650" spc="-8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outer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Times New Roman"/>
                <a:cs typeface="Times New Roman"/>
              </a:rPr>
              <a:t>join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25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>
                <a:latin typeface="Times New Roman"/>
                <a:cs typeface="Times New Roman"/>
              </a:rPr>
              <a:t>Right</a:t>
            </a:r>
            <a:r>
              <a:rPr dirty="0" sz="1650" spc="-85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outer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Times New Roman"/>
                <a:cs typeface="Times New Roman"/>
              </a:rPr>
              <a:t>join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 spc="-10">
                <a:latin typeface="Times New Roman"/>
                <a:cs typeface="Times New Roman"/>
              </a:rPr>
              <a:t>Equijoin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2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 spc="-10">
                <a:latin typeface="Times New Roman"/>
                <a:cs typeface="Times New Roman"/>
              </a:rPr>
              <a:t>Natural</a:t>
            </a:r>
            <a:r>
              <a:rPr dirty="0" sz="1650" spc="-50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Times New Roman"/>
                <a:cs typeface="Times New Roman"/>
              </a:rPr>
              <a:t>join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>
                <a:latin typeface="Times New Roman"/>
                <a:cs typeface="Times New Roman"/>
              </a:rPr>
              <a:t>Cross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Times New Roman"/>
                <a:cs typeface="Times New Roman"/>
              </a:rPr>
              <a:t>join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25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 spc="-10">
                <a:latin typeface="Times New Roman"/>
                <a:cs typeface="Times New Roman"/>
              </a:rPr>
              <a:t>Cartesian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Times New Roman"/>
                <a:cs typeface="Times New Roman"/>
              </a:rPr>
              <a:t>product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733" y="1405985"/>
            <a:ext cx="7188834" cy="4349750"/>
            <a:chOff x="1294733" y="1405985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62987" y="1594232"/>
            <a:ext cx="1798320" cy="3263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Terms</a:t>
            </a:r>
            <a:r>
              <a:rPr dirty="0" sz="1950" spc="3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to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20" b="1">
                <a:solidFill>
                  <a:srgbClr val="0032CC"/>
                </a:solidFill>
                <a:latin typeface="Arial"/>
                <a:cs typeface="Arial"/>
              </a:rPr>
              <a:t>know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062987" y="1893038"/>
            <a:ext cx="1497965" cy="66294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25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 spc="-10">
                <a:latin typeface="Times New Roman"/>
                <a:cs typeface="Times New Roman"/>
              </a:rPr>
              <a:t>Union</a:t>
            </a: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Symbol"/>
              <a:buChar char=""/>
              <a:tabLst>
                <a:tab pos="299085" algn="l"/>
              </a:tabLst>
            </a:pPr>
            <a:r>
              <a:rPr dirty="0" sz="1650">
                <a:latin typeface="Times New Roman"/>
                <a:cs typeface="Times New Roman"/>
              </a:rPr>
              <a:t>Full</a:t>
            </a:r>
            <a:r>
              <a:rPr dirty="0" sz="1650" spc="-80">
                <a:latin typeface="Times New Roman"/>
                <a:cs typeface="Times New Roman"/>
              </a:rPr>
              <a:t> </a:t>
            </a:r>
            <a:r>
              <a:rPr dirty="0" sz="1650">
                <a:latin typeface="Times New Roman"/>
                <a:cs typeface="Times New Roman"/>
              </a:rPr>
              <a:t>outer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Times New Roman"/>
                <a:cs typeface="Times New Roman"/>
              </a:rPr>
              <a:t>join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0602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40"/>
              </a:spcBef>
            </a:pPr>
            <a:r>
              <a:rPr dirty="0" sz="2600">
                <a:solidFill>
                  <a:srgbClr val="FFC000"/>
                </a:solidFill>
              </a:rPr>
              <a:t>Inner</a:t>
            </a:r>
            <a:r>
              <a:rPr dirty="0" sz="260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C000"/>
                </a:solidFill>
              </a:rPr>
              <a:t>Join</a:t>
            </a:r>
            <a:r>
              <a:rPr dirty="0" sz="2600" spc="5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600" spc="-10">
                <a:solidFill>
                  <a:srgbClr val="FFC000"/>
                </a:solidFill>
              </a:rPr>
              <a:t>Example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64881" y="6247889"/>
            <a:ext cx="310515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00" spc="-10">
                <a:solidFill>
                  <a:srgbClr val="009999"/>
                </a:solidFill>
                <a:uFill>
                  <a:solidFill>
                    <a:srgbClr val="009898"/>
                  </a:solidFill>
                </a:uFill>
                <a:latin typeface="Calibri"/>
                <a:cs typeface="Calibri"/>
                <a:hlinkClick r:id="rId2"/>
              </a:rPr>
              <a:t>www.w3schools.com/sql/sql_join.asp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28163" y="4431282"/>
            <a:ext cx="192405" cy="4279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 spc="-50">
                <a:solidFill>
                  <a:srgbClr val="92D04F"/>
                </a:solidFill>
                <a:latin typeface="Calibri"/>
                <a:cs typeface="Calibri"/>
              </a:rPr>
              <a:t>+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33172" y="1837944"/>
            <a:ext cx="9659620" cy="4128770"/>
            <a:chOff x="233172" y="1837944"/>
            <a:chExt cx="9659620" cy="4128770"/>
          </a:xfrm>
        </p:grpSpPr>
        <p:sp>
          <p:nvSpPr>
            <p:cNvPr id="6" name="object 6" descr=""/>
            <p:cNvSpPr/>
            <p:nvPr/>
          </p:nvSpPr>
          <p:spPr>
            <a:xfrm>
              <a:off x="4885943" y="3823311"/>
              <a:ext cx="1031875" cy="1986280"/>
            </a:xfrm>
            <a:custGeom>
              <a:avLst/>
              <a:gdLst/>
              <a:ahLst/>
              <a:cxnLst/>
              <a:rect l="l" t="t" r="r" b="b"/>
              <a:pathLst>
                <a:path w="1031875" h="1986279">
                  <a:moveTo>
                    <a:pt x="50291" y="8024"/>
                  </a:moveTo>
                  <a:lnTo>
                    <a:pt x="659891" y="8024"/>
                  </a:lnTo>
                  <a:lnTo>
                    <a:pt x="815816" y="0"/>
                  </a:lnTo>
                  <a:lnTo>
                    <a:pt x="895730" y="18121"/>
                  </a:lnTo>
                  <a:lnTo>
                    <a:pt x="924782" y="81105"/>
                  </a:lnTo>
                  <a:lnTo>
                    <a:pt x="928115" y="207668"/>
                  </a:lnTo>
                  <a:lnTo>
                    <a:pt x="926044" y="389691"/>
                  </a:lnTo>
                  <a:lnTo>
                    <a:pt x="922972" y="579143"/>
                  </a:lnTo>
                  <a:lnTo>
                    <a:pt x="920186" y="728019"/>
                  </a:lnTo>
                  <a:lnTo>
                    <a:pt x="918971" y="788312"/>
                  </a:lnTo>
                </a:path>
                <a:path w="1031875" h="1986279">
                  <a:moveTo>
                    <a:pt x="1021079" y="1108352"/>
                  </a:moveTo>
                  <a:lnTo>
                    <a:pt x="1021079" y="1717952"/>
                  </a:lnTo>
                  <a:lnTo>
                    <a:pt x="1031581" y="1873877"/>
                  </a:lnTo>
                  <a:lnTo>
                    <a:pt x="1007935" y="1953791"/>
                  </a:lnTo>
                  <a:lnTo>
                    <a:pt x="925710" y="1982843"/>
                  </a:lnTo>
                  <a:lnTo>
                    <a:pt x="760475" y="1986176"/>
                  </a:lnTo>
                  <a:lnTo>
                    <a:pt x="522065" y="1984105"/>
                  </a:lnTo>
                  <a:lnTo>
                    <a:pt x="273938" y="1981033"/>
                  </a:lnTo>
                  <a:lnTo>
                    <a:pt x="78962" y="1978247"/>
                  </a:lnTo>
                  <a:lnTo>
                    <a:pt x="0" y="1977032"/>
                  </a:lnTo>
                </a:path>
              </a:pathLst>
            </a:custGeom>
            <a:ln w="20954">
              <a:solidFill>
                <a:srgbClr val="DB1159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4" y="4924044"/>
              <a:ext cx="4698491" cy="104089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680" y="4914900"/>
              <a:ext cx="1152144" cy="105156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59081" y="2403347"/>
              <a:ext cx="1757045" cy="1533525"/>
            </a:xfrm>
            <a:custGeom>
              <a:avLst/>
              <a:gdLst/>
              <a:ahLst/>
              <a:cxnLst/>
              <a:rect l="l" t="t" r="r" b="b"/>
              <a:pathLst>
                <a:path w="1757045" h="1533525">
                  <a:moveTo>
                    <a:pt x="17930" y="1533143"/>
                  </a:moveTo>
                  <a:lnTo>
                    <a:pt x="17930" y="467867"/>
                  </a:lnTo>
                  <a:lnTo>
                    <a:pt x="0" y="195667"/>
                  </a:lnTo>
                  <a:lnTo>
                    <a:pt x="40219" y="56197"/>
                  </a:lnTo>
                  <a:lnTo>
                    <a:pt x="180165" y="5595"/>
                  </a:lnTo>
                  <a:lnTo>
                    <a:pt x="461414" y="0"/>
                  </a:lnTo>
                  <a:lnTo>
                    <a:pt x="868275" y="3667"/>
                  </a:lnTo>
                  <a:lnTo>
                    <a:pt x="1290851" y="8762"/>
                  </a:lnTo>
                  <a:lnTo>
                    <a:pt x="1622559" y="13287"/>
                  </a:lnTo>
                  <a:lnTo>
                    <a:pt x="1756814" y="15239"/>
                  </a:lnTo>
                </a:path>
              </a:pathLst>
            </a:custGeom>
            <a:ln w="20954">
              <a:solidFill>
                <a:srgbClr val="60758C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880" y="1837944"/>
              <a:ext cx="8947404" cy="12908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744" y="3706367"/>
              <a:ext cx="4698491" cy="7406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172" y="3709416"/>
              <a:ext cx="644651" cy="74828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9779" y="1952244"/>
              <a:ext cx="989075" cy="31089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1368" y="4137660"/>
              <a:ext cx="4119371" cy="118110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8988" y="2308859"/>
              <a:ext cx="984503" cy="31242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7868" y="2667000"/>
              <a:ext cx="984503" cy="31089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57472" y="1959864"/>
              <a:ext cx="1400555" cy="31242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41819" y="2657855"/>
              <a:ext cx="1392936" cy="31242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57272" y="2667000"/>
              <a:ext cx="1383791" cy="315468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5639813" y="3218178"/>
            <a:ext cx="4180204" cy="630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16205" marR="5080" indent="-104139">
              <a:lnSpc>
                <a:spcPct val="101499"/>
              </a:lnSpc>
              <a:spcBef>
                <a:spcPts val="95"/>
              </a:spcBef>
            </a:pP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It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is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good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form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to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qualify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columns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with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their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table</a:t>
            </a:r>
            <a:r>
              <a:rPr dirty="0" sz="1300" spc="-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name.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BBE0E3"/>
                </a:solidFill>
                <a:latin typeface="Calibri"/>
                <a:cs typeface="Calibri"/>
              </a:rPr>
              <a:t>This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is</a:t>
            </a:r>
            <a:r>
              <a:rPr dirty="0" sz="1300" spc="-3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optional</a:t>
            </a:r>
            <a:r>
              <a:rPr dirty="0" sz="1300" spc="-2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unless</a:t>
            </a:r>
            <a:r>
              <a:rPr dirty="0" sz="1300" spc="-3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multiple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tables</a:t>
            </a:r>
            <a:r>
              <a:rPr dirty="0" sz="1300" spc="-2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contain</a:t>
            </a:r>
            <a:r>
              <a:rPr dirty="0" sz="1300" spc="-2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a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column</a:t>
            </a:r>
            <a:r>
              <a:rPr dirty="0" sz="1300" spc="-1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with</a:t>
            </a:r>
            <a:r>
              <a:rPr dirty="0" sz="1300" spc="-2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BBE0E3"/>
                </a:solidFill>
                <a:latin typeface="Calibri"/>
                <a:cs typeface="Calibri"/>
              </a:rPr>
              <a:t>the</a:t>
            </a:r>
            <a:endParaRPr sz="13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5"/>
              </a:spcBef>
            </a:pP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same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name,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in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which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case</a:t>
            </a:r>
            <a:r>
              <a:rPr dirty="0" sz="1300" spc="-15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it</a:t>
            </a:r>
            <a:r>
              <a:rPr dirty="0" sz="1300" spc="-1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BE0E3"/>
                </a:solidFill>
                <a:latin typeface="Calibri"/>
                <a:cs typeface="Calibri"/>
              </a:rPr>
              <a:t>is</a:t>
            </a:r>
            <a:r>
              <a:rPr dirty="0" sz="1300" spc="-20">
                <a:solidFill>
                  <a:srgbClr val="BBE0E3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BBE0E3"/>
                </a:solidFill>
                <a:latin typeface="Calibri"/>
                <a:cs typeface="Calibri"/>
              </a:rPr>
              <a:t>required.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962911" y="2667000"/>
            <a:ext cx="2322830" cy="315595"/>
            <a:chOff x="1962911" y="2667000"/>
            <a:chExt cx="2322830" cy="315595"/>
          </a:xfrm>
        </p:grpSpPr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62911" y="2667000"/>
              <a:ext cx="601980" cy="31089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31919" y="2671572"/>
              <a:ext cx="353568" cy="310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4394" rIns="0" bIns="0" rtlCol="0" vert="horz">
            <a:spAutoFit/>
          </a:bodyPr>
          <a:lstStyle/>
          <a:p>
            <a:pPr marL="845819">
              <a:lnSpc>
                <a:spcPct val="100000"/>
              </a:lnSpc>
              <a:spcBef>
                <a:spcPts val="100"/>
              </a:spcBef>
            </a:pPr>
            <a:r>
              <a:rPr dirty="0"/>
              <a:t>Join</a:t>
            </a:r>
            <a:r>
              <a:rPr dirty="0" spc="-125">
                <a:latin typeface="Times New Roman"/>
                <a:cs typeface="Times New Roman"/>
              </a:rPr>
              <a:t> </a:t>
            </a:r>
            <a:r>
              <a:rPr dirty="0"/>
              <a:t>Another</a:t>
            </a:r>
            <a:r>
              <a:rPr dirty="0" spc="-114">
                <a:latin typeface="Times New Roman"/>
                <a:cs typeface="Times New Roman"/>
              </a:rPr>
              <a:t> </a:t>
            </a:r>
            <a:r>
              <a:rPr dirty="0" spc="-10"/>
              <a:t>Database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558283" y="1193291"/>
            <a:ext cx="1186180" cy="832485"/>
          </a:xfrm>
          <a:custGeom>
            <a:avLst/>
            <a:gdLst/>
            <a:ahLst/>
            <a:cxnLst/>
            <a:rect l="l" t="t" r="r" b="b"/>
            <a:pathLst>
              <a:path w="1186179" h="832485">
                <a:moveTo>
                  <a:pt x="1173479" y="0"/>
                </a:moveTo>
                <a:lnTo>
                  <a:pt x="1173479" y="577595"/>
                </a:lnTo>
                <a:lnTo>
                  <a:pt x="1185957" y="725590"/>
                </a:lnTo>
                <a:lnTo>
                  <a:pt x="1159001" y="801433"/>
                </a:lnTo>
                <a:lnTo>
                  <a:pt x="1064609" y="828984"/>
                </a:lnTo>
                <a:lnTo>
                  <a:pt x="874775" y="832103"/>
                </a:lnTo>
                <a:lnTo>
                  <a:pt x="599860" y="830270"/>
                </a:lnTo>
                <a:lnTo>
                  <a:pt x="314515" y="827722"/>
                </a:lnTo>
                <a:lnTo>
                  <a:pt x="90606" y="825460"/>
                </a:lnTo>
                <a:lnTo>
                  <a:pt x="0" y="824483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68770" y="4823436"/>
            <a:ext cx="1828800" cy="1903730"/>
            <a:chOff x="68770" y="4823436"/>
            <a:chExt cx="1828800" cy="1903730"/>
          </a:xfrm>
        </p:grpSpPr>
        <p:sp>
          <p:nvSpPr>
            <p:cNvPr id="5" name="object 5" descr=""/>
            <p:cNvSpPr/>
            <p:nvPr/>
          </p:nvSpPr>
          <p:spPr>
            <a:xfrm>
              <a:off x="342900" y="5937504"/>
              <a:ext cx="1089660" cy="669290"/>
            </a:xfrm>
            <a:custGeom>
              <a:avLst/>
              <a:gdLst/>
              <a:ahLst/>
              <a:cxnLst/>
              <a:rect l="l" t="t" r="r" b="b"/>
              <a:pathLst>
                <a:path w="1089660" h="669290">
                  <a:moveTo>
                    <a:pt x="167640" y="263652"/>
                  </a:moveTo>
                  <a:lnTo>
                    <a:pt x="164604" y="193332"/>
                  </a:lnTo>
                  <a:lnTo>
                    <a:pt x="156057" y="130276"/>
                  </a:lnTo>
                  <a:lnTo>
                    <a:pt x="142875" y="76962"/>
                  </a:lnTo>
                  <a:lnTo>
                    <a:pt x="125869" y="35852"/>
                  </a:lnTo>
                  <a:lnTo>
                    <a:pt x="83820" y="0"/>
                  </a:lnTo>
                  <a:lnTo>
                    <a:pt x="61734" y="9372"/>
                  </a:lnTo>
                  <a:lnTo>
                    <a:pt x="24765" y="76974"/>
                  </a:lnTo>
                  <a:lnTo>
                    <a:pt x="11569" y="130276"/>
                  </a:lnTo>
                  <a:lnTo>
                    <a:pt x="3022" y="193332"/>
                  </a:lnTo>
                  <a:lnTo>
                    <a:pt x="0" y="263652"/>
                  </a:lnTo>
                  <a:lnTo>
                    <a:pt x="3022" y="333984"/>
                  </a:lnTo>
                  <a:lnTo>
                    <a:pt x="11569" y="397040"/>
                  </a:lnTo>
                  <a:lnTo>
                    <a:pt x="24765" y="450354"/>
                  </a:lnTo>
                  <a:lnTo>
                    <a:pt x="41757" y="491464"/>
                  </a:lnTo>
                  <a:lnTo>
                    <a:pt x="83820" y="527304"/>
                  </a:lnTo>
                  <a:lnTo>
                    <a:pt x="105892" y="517944"/>
                  </a:lnTo>
                  <a:lnTo>
                    <a:pt x="142875" y="450342"/>
                  </a:lnTo>
                  <a:lnTo>
                    <a:pt x="156057" y="397040"/>
                  </a:lnTo>
                  <a:lnTo>
                    <a:pt x="164604" y="333984"/>
                  </a:lnTo>
                  <a:lnTo>
                    <a:pt x="167640" y="263652"/>
                  </a:lnTo>
                  <a:close/>
                </a:path>
                <a:path w="1089660" h="669290">
                  <a:moveTo>
                    <a:pt x="633984" y="405384"/>
                  </a:moveTo>
                  <a:lnTo>
                    <a:pt x="630948" y="335064"/>
                  </a:lnTo>
                  <a:lnTo>
                    <a:pt x="622401" y="272008"/>
                  </a:lnTo>
                  <a:lnTo>
                    <a:pt x="609219" y="218694"/>
                  </a:lnTo>
                  <a:lnTo>
                    <a:pt x="592213" y="177584"/>
                  </a:lnTo>
                  <a:lnTo>
                    <a:pt x="550164" y="141732"/>
                  </a:lnTo>
                  <a:lnTo>
                    <a:pt x="528078" y="151104"/>
                  </a:lnTo>
                  <a:lnTo>
                    <a:pt x="491109" y="218706"/>
                  </a:lnTo>
                  <a:lnTo>
                    <a:pt x="477913" y="272008"/>
                  </a:lnTo>
                  <a:lnTo>
                    <a:pt x="469366" y="335064"/>
                  </a:lnTo>
                  <a:lnTo>
                    <a:pt x="466344" y="405384"/>
                  </a:lnTo>
                  <a:lnTo>
                    <a:pt x="469366" y="475716"/>
                  </a:lnTo>
                  <a:lnTo>
                    <a:pt x="477913" y="538772"/>
                  </a:lnTo>
                  <a:lnTo>
                    <a:pt x="491109" y="592074"/>
                  </a:lnTo>
                  <a:lnTo>
                    <a:pt x="508101" y="633196"/>
                  </a:lnTo>
                  <a:lnTo>
                    <a:pt x="550164" y="669036"/>
                  </a:lnTo>
                  <a:lnTo>
                    <a:pt x="572236" y="659676"/>
                  </a:lnTo>
                  <a:lnTo>
                    <a:pt x="609219" y="592074"/>
                  </a:lnTo>
                  <a:lnTo>
                    <a:pt x="622401" y="538772"/>
                  </a:lnTo>
                  <a:lnTo>
                    <a:pt x="630948" y="475716"/>
                  </a:lnTo>
                  <a:lnTo>
                    <a:pt x="633984" y="405384"/>
                  </a:lnTo>
                  <a:close/>
                </a:path>
                <a:path w="1089660" h="669290">
                  <a:moveTo>
                    <a:pt x="1089660" y="263652"/>
                  </a:moveTo>
                  <a:lnTo>
                    <a:pt x="1086726" y="193332"/>
                  </a:lnTo>
                  <a:lnTo>
                    <a:pt x="1078420" y="130276"/>
                  </a:lnTo>
                  <a:lnTo>
                    <a:pt x="1065466" y="76962"/>
                  </a:lnTo>
                  <a:lnTo>
                    <a:pt x="1048562" y="35852"/>
                  </a:lnTo>
                  <a:lnTo>
                    <a:pt x="1005840" y="0"/>
                  </a:lnTo>
                  <a:lnTo>
                    <a:pt x="983869" y="9372"/>
                  </a:lnTo>
                  <a:lnTo>
                    <a:pt x="947547" y="76974"/>
                  </a:lnTo>
                  <a:lnTo>
                    <a:pt x="934720" y="130276"/>
                  </a:lnTo>
                  <a:lnTo>
                    <a:pt x="926465" y="193332"/>
                  </a:lnTo>
                  <a:lnTo>
                    <a:pt x="923544" y="263652"/>
                  </a:lnTo>
                  <a:lnTo>
                    <a:pt x="926465" y="333984"/>
                  </a:lnTo>
                  <a:lnTo>
                    <a:pt x="934720" y="397040"/>
                  </a:lnTo>
                  <a:lnTo>
                    <a:pt x="947547" y="450354"/>
                  </a:lnTo>
                  <a:lnTo>
                    <a:pt x="964184" y="491464"/>
                  </a:lnTo>
                  <a:lnTo>
                    <a:pt x="1005840" y="527304"/>
                  </a:lnTo>
                  <a:lnTo>
                    <a:pt x="1028446" y="517944"/>
                  </a:lnTo>
                  <a:lnTo>
                    <a:pt x="1065466" y="450342"/>
                  </a:lnTo>
                  <a:lnTo>
                    <a:pt x="1078420" y="397040"/>
                  </a:lnTo>
                  <a:lnTo>
                    <a:pt x="1086726" y="333984"/>
                  </a:lnTo>
                  <a:lnTo>
                    <a:pt x="1089660" y="263652"/>
                  </a:lnTo>
                  <a:close/>
                </a:path>
              </a:pathLst>
            </a:custGeom>
            <a:solidFill>
              <a:srgbClr val="7CB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9351" y="5760719"/>
              <a:ext cx="1487805" cy="666115"/>
            </a:xfrm>
            <a:custGeom>
              <a:avLst/>
              <a:gdLst/>
              <a:ahLst/>
              <a:cxnLst/>
              <a:rect l="l" t="t" r="r" b="b"/>
              <a:pathLst>
                <a:path w="1487805" h="666114">
                  <a:moveTo>
                    <a:pt x="1487423" y="332231"/>
                  </a:moveTo>
                  <a:lnTo>
                    <a:pt x="1476675" y="275344"/>
                  </a:lnTo>
                  <a:lnTo>
                    <a:pt x="1445609" y="221667"/>
                  </a:lnTo>
                  <a:lnTo>
                    <a:pt x="1395997" y="171979"/>
                  </a:lnTo>
                  <a:lnTo>
                    <a:pt x="1364789" y="148874"/>
                  </a:lnTo>
                  <a:lnTo>
                    <a:pt x="1329608" y="127058"/>
                  </a:lnTo>
                  <a:lnTo>
                    <a:pt x="1290676" y="106628"/>
                  </a:lnTo>
                  <a:lnTo>
                    <a:pt x="1248214" y="87683"/>
                  </a:lnTo>
                  <a:lnTo>
                    <a:pt x="1202443" y="70318"/>
                  </a:lnTo>
                  <a:lnTo>
                    <a:pt x="1153584" y="54632"/>
                  </a:lnTo>
                  <a:lnTo>
                    <a:pt x="1101859" y="40722"/>
                  </a:lnTo>
                  <a:lnTo>
                    <a:pt x="1047489" y="28684"/>
                  </a:lnTo>
                  <a:lnTo>
                    <a:pt x="990696" y="18617"/>
                  </a:lnTo>
                  <a:lnTo>
                    <a:pt x="931700" y="10618"/>
                  </a:lnTo>
                  <a:lnTo>
                    <a:pt x="870723" y="4784"/>
                  </a:lnTo>
                  <a:lnTo>
                    <a:pt x="807987" y="1212"/>
                  </a:lnTo>
                  <a:lnTo>
                    <a:pt x="743711" y="0"/>
                  </a:lnTo>
                  <a:lnTo>
                    <a:pt x="679652" y="1212"/>
                  </a:lnTo>
                  <a:lnTo>
                    <a:pt x="617085" y="4784"/>
                  </a:lnTo>
                  <a:lnTo>
                    <a:pt x="556235" y="10618"/>
                  </a:lnTo>
                  <a:lnTo>
                    <a:pt x="497327" y="18617"/>
                  </a:lnTo>
                  <a:lnTo>
                    <a:pt x="440587" y="28684"/>
                  </a:lnTo>
                  <a:lnTo>
                    <a:pt x="386240" y="40722"/>
                  </a:lnTo>
                  <a:lnTo>
                    <a:pt x="334511" y="54632"/>
                  </a:lnTo>
                  <a:lnTo>
                    <a:pt x="285625" y="70318"/>
                  </a:lnTo>
                  <a:lnTo>
                    <a:pt x="239809" y="87683"/>
                  </a:lnTo>
                  <a:lnTo>
                    <a:pt x="197287" y="106628"/>
                  </a:lnTo>
                  <a:lnTo>
                    <a:pt x="158284" y="127058"/>
                  </a:lnTo>
                  <a:lnTo>
                    <a:pt x="123026" y="148874"/>
                  </a:lnTo>
                  <a:lnTo>
                    <a:pt x="91738" y="171979"/>
                  </a:lnTo>
                  <a:lnTo>
                    <a:pt x="41974" y="221667"/>
                  </a:lnTo>
                  <a:lnTo>
                    <a:pt x="10793" y="275344"/>
                  </a:lnTo>
                  <a:lnTo>
                    <a:pt x="0" y="332231"/>
                  </a:lnTo>
                  <a:lnTo>
                    <a:pt x="2736" y="361040"/>
                  </a:lnTo>
                  <a:lnTo>
                    <a:pt x="23948" y="416509"/>
                  </a:lnTo>
                  <a:lnTo>
                    <a:pt x="64646" y="468448"/>
                  </a:lnTo>
                  <a:lnTo>
                    <a:pt x="123026" y="516057"/>
                  </a:lnTo>
                  <a:lnTo>
                    <a:pt x="158284" y="537988"/>
                  </a:lnTo>
                  <a:lnTo>
                    <a:pt x="197287" y="558536"/>
                  </a:lnTo>
                  <a:lnTo>
                    <a:pt x="239809" y="577602"/>
                  </a:lnTo>
                  <a:lnTo>
                    <a:pt x="285625" y="595086"/>
                  </a:lnTo>
                  <a:lnTo>
                    <a:pt x="334511" y="610887"/>
                  </a:lnTo>
                  <a:lnTo>
                    <a:pt x="386240" y="624905"/>
                  </a:lnTo>
                  <a:lnTo>
                    <a:pt x="440587" y="637042"/>
                  </a:lnTo>
                  <a:lnTo>
                    <a:pt x="497327" y="647196"/>
                  </a:lnTo>
                  <a:lnTo>
                    <a:pt x="556235" y="655267"/>
                  </a:lnTo>
                  <a:lnTo>
                    <a:pt x="617085" y="661156"/>
                  </a:lnTo>
                  <a:lnTo>
                    <a:pt x="679652" y="664763"/>
                  </a:lnTo>
                  <a:lnTo>
                    <a:pt x="743711" y="665987"/>
                  </a:lnTo>
                  <a:lnTo>
                    <a:pt x="807987" y="664763"/>
                  </a:lnTo>
                  <a:lnTo>
                    <a:pt x="870723" y="661156"/>
                  </a:lnTo>
                  <a:lnTo>
                    <a:pt x="931700" y="655267"/>
                  </a:lnTo>
                  <a:lnTo>
                    <a:pt x="990696" y="647196"/>
                  </a:lnTo>
                  <a:lnTo>
                    <a:pt x="1047489" y="637042"/>
                  </a:lnTo>
                  <a:lnTo>
                    <a:pt x="1101859" y="624905"/>
                  </a:lnTo>
                  <a:lnTo>
                    <a:pt x="1153584" y="610887"/>
                  </a:lnTo>
                  <a:lnTo>
                    <a:pt x="1202443" y="595086"/>
                  </a:lnTo>
                  <a:lnTo>
                    <a:pt x="1248214" y="577602"/>
                  </a:lnTo>
                  <a:lnTo>
                    <a:pt x="1290676" y="558536"/>
                  </a:lnTo>
                  <a:lnTo>
                    <a:pt x="1329608" y="537988"/>
                  </a:lnTo>
                  <a:lnTo>
                    <a:pt x="1364789" y="516057"/>
                  </a:lnTo>
                  <a:lnTo>
                    <a:pt x="1395997" y="492844"/>
                  </a:lnTo>
                  <a:lnTo>
                    <a:pt x="1445609" y="442970"/>
                  </a:lnTo>
                  <a:lnTo>
                    <a:pt x="1476675" y="389166"/>
                  </a:lnTo>
                  <a:lnTo>
                    <a:pt x="1487423" y="332231"/>
                  </a:lnTo>
                  <a:close/>
                </a:path>
              </a:pathLst>
            </a:custGeom>
            <a:solidFill>
              <a:srgbClr val="358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0123" y="5699760"/>
              <a:ext cx="1324610" cy="571500"/>
            </a:xfrm>
            <a:custGeom>
              <a:avLst/>
              <a:gdLst/>
              <a:ahLst/>
              <a:cxnLst/>
              <a:rect l="l" t="t" r="r" b="b"/>
              <a:pathLst>
                <a:path w="1324610" h="571500">
                  <a:moveTo>
                    <a:pt x="1324355" y="284987"/>
                  </a:moveTo>
                  <a:lnTo>
                    <a:pt x="1312444" y="230949"/>
                  </a:lnTo>
                  <a:lnTo>
                    <a:pt x="1278168" y="180283"/>
                  </a:lnTo>
                  <a:lnTo>
                    <a:pt x="1223717" y="133958"/>
                  </a:lnTo>
                  <a:lnTo>
                    <a:pt x="1189610" y="112725"/>
                  </a:lnTo>
                  <a:lnTo>
                    <a:pt x="1151280" y="92941"/>
                  </a:lnTo>
                  <a:lnTo>
                    <a:pt x="1109001" y="74725"/>
                  </a:lnTo>
                  <a:lnTo>
                    <a:pt x="1063045" y="58199"/>
                  </a:lnTo>
                  <a:lnTo>
                    <a:pt x="1013687" y="43484"/>
                  </a:lnTo>
                  <a:lnTo>
                    <a:pt x="961201" y="30701"/>
                  </a:lnTo>
                  <a:lnTo>
                    <a:pt x="905860" y="19971"/>
                  </a:lnTo>
                  <a:lnTo>
                    <a:pt x="847937" y="11415"/>
                  </a:lnTo>
                  <a:lnTo>
                    <a:pt x="787706" y="5154"/>
                  </a:lnTo>
                  <a:lnTo>
                    <a:pt x="725441" y="1308"/>
                  </a:lnTo>
                  <a:lnTo>
                    <a:pt x="661415" y="0"/>
                  </a:lnTo>
                  <a:lnTo>
                    <a:pt x="597643" y="1308"/>
                  </a:lnTo>
                  <a:lnTo>
                    <a:pt x="535602" y="5154"/>
                  </a:lnTo>
                  <a:lnTo>
                    <a:pt x="475567" y="11415"/>
                  </a:lnTo>
                  <a:lnTo>
                    <a:pt x="417814" y="19971"/>
                  </a:lnTo>
                  <a:lnTo>
                    <a:pt x="362618" y="30701"/>
                  </a:lnTo>
                  <a:lnTo>
                    <a:pt x="310255" y="43484"/>
                  </a:lnTo>
                  <a:lnTo>
                    <a:pt x="261000" y="58199"/>
                  </a:lnTo>
                  <a:lnTo>
                    <a:pt x="215128" y="74725"/>
                  </a:lnTo>
                  <a:lnTo>
                    <a:pt x="172916" y="92941"/>
                  </a:lnTo>
                  <a:lnTo>
                    <a:pt x="134638" y="112725"/>
                  </a:lnTo>
                  <a:lnTo>
                    <a:pt x="100570" y="133958"/>
                  </a:lnTo>
                  <a:lnTo>
                    <a:pt x="46167" y="180283"/>
                  </a:lnTo>
                  <a:lnTo>
                    <a:pt x="11909" y="230949"/>
                  </a:lnTo>
                  <a:lnTo>
                    <a:pt x="0" y="284987"/>
                  </a:lnTo>
                  <a:lnTo>
                    <a:pt x="3023" y="312621"/>
                  </a:lnTo>
                  <a:lnTo>
                    <a:pt x="26382" y="365514"/>
                  </a:lnTo>
                  <a:lnTo>
                    <a:pt x="70988" y="414445"/>
                  </a:lnTo>
                  <a:lnTo>
                    <a:pt x="134638" y="458464"/>
                  </a:lnTo>
                  <a:lnTo>
                    <a:pt x="172916" y="478332"/>
                  </a:lnTo>
                  <a:lnTo>
                    <a:pt x="215128" y="496615"/>
                  </a:lnTo>
                  <a:lnTo>
                    <a:pt x="261000" y="513194"/>
                  </a:lnTo>
                  <a:lnTo>
                    <a:pt x="310255" y="527948"/>
                  </a:lnTo>
                  <a:lnTo>
                    <a:pt x="362618" y="540759"/>
                  </a:lnTo>
                  <a:lnTo>
                    <a:pt x="417814" y="551508"/>
                  </a:lnTo>
                  <a:lnTo>
                    <a:pt x="475567" y="560076"/>
                  </a:lnTo>
                  <a:lnTo>
                    <a:pt x="535602" y="566343"/>
                  </a:lnTo>
                  <a:lnTo>
                    <a:pt x="597643" y="570190"/>
                  </a:lnTo>
                  <a:lnTo>
                    <a:pt x="661415" y="571499"/>
                  </a:lnTo>
                  <a:lnTo>
                    <a:pt x="725441" y="570190"/>
                  </a:lnTo>
                  <a:lnTo>
                    <a:pt x="787706" y="566343"/>
                  </a:lnTo>
                  <a:lnTo>
                    <a:pt x="847937" y="560076"/>
                  </a:lnTo>
                  <a:lnTo>
                    <a:pt x="905860" y="551508"/>
                  </a:lnTo>
                  <a:lnTo>
                    <a:pt x="961201" y="540759"/>
                  </a:lnTo>
                  <a:lnTo>
                    <a:pt x="1013687" y="527948"/>
                  </a:lnTo>
                  <a:lnTo>
                    <a:pt x="1063045" y="513194"/>
                  </a:lnTo>
                  <a:lnTo>
                    <a:pt x="1109001" y="496615"/>
                  </a:lnTo>
                  <a:lnTo>
                    <a:pt x="1151280" y="478332"/>
                  </a:lnTo>
                  <a:lnTo>
                    <a:pt x="1189610" y="458464"/>
                  </a:lnTo>
                  <a:lnTo>
                    <a:pt x="1223717" y="437128"/>
                  </a:lnTo>
                  <a:lnTo>
                    <a:pt x="1278168" y="390534"/>
                  </a:lnTo>
                  <a:lnTo>
                    <a:pt x="1312444" y="339503"/>
                  </a:lnTo>
                  <a:lnTo>
                    <a:pt x="1324355" y="284987"/>
                  </a:lnTo>
                  <a:close/>
                </a:path>
              </a:pathLst>
            </a:custGeom>
            <a:solidFill>
              <a:srgbClr val="1661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5" y="5713475"/>
              <a:ext cx="77723" cy="761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99" y="5920739"/>
              <a:ext cx="77723" cy="761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483" y="6027419"/>
              <a:ext cx="76199" cy="761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" y="6086855"/>
              <a:ext cx="76199" cy="7772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147" y="6121908"/>
              <a:ext cx="76199" cy="761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6027" y="6112763"/>
              <a:ext cx="77723" cy="7772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35" y="6070091"/>
              <a:ext cx="76199" cy="7772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2644" y="5980175"/>
              <a:ext cx="76199" cy="7772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5503" y="5814060"/>
              <a:ext cx="76199" cy="7619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5963" y="5713475"/>
              <a:ext cx="77723" cy="761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663" y="5794247"/>
              <a:ext cx="77723" cy="7619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04444" y="5458968"/>
              <a:ext cx="775970" cy="603885"/>
            </a:xfrm>
            <a:custGeom>
              <a:avLst/>
              <a:gdLst/>
              <a:ahLst/>
              <a:cxnLst/>
              <a:rect l="l" t="t" r="r" b="b"/>
              <a:pathLst>
                <a:path w="775969" h="603885">
                  <a:moveTo>
                    <a:pt x="775715" y="384047"/>
                  </a:moveTo>
                  <a:lnTo>
                    <a:pt x="772692" y="335926"/>
                  </a:lnTo>
                  <a:lnTo>
                    <a:pt x="763862" y="289573"/>
                  </a:lnTo>
                  <a:lnTo>
                    <a:pt x="749588" y="245352"/>
                  </a:lnTo>
                  <a:lnTo>
                    <a:pt x="730233" y="203623"/>
                  </a:lnTo>
                  <a:lnTo>
                    <a:pt x="706157" y="164750"/>
                  </a:lnTo>
                  <a:lnTo>
                    <a:pt x="677724" y="129093"/>
                  </a:lnTo>
                  <a:lnTo>
                    <a:pt x="645296" y="97017"/>
                  </a:lnTo>
                  <a:lnTo>
                    <a:pt x="609234" y="68881"/>
                  </a:lnTo>
                  <a:lnTo>
                    <a:pt x="569901" y="45049"/>
                  </a:lnTo>
                  <a:lnTo>
                    <a:pt x="527658" y="25883"/>
                  </a:lnTo>
                  <a:lnTo>
                    <a:pt x="482868" y="11745"/>
                  </a:lnTo>
                  <a:lnTo>
                    <a:pt x="435893" y="2996"/>
                  </a:lnTo>
                  <a:lnTo>
                    <a:pt x="387095" y="0"/>
                  </a:lnTo>
                  <a:lnTo>
                    <a:pt x="338623" y="2996"/>
                  </a:lnTo>
                  <a:lnTo>
                    <a:pt x="291924" y="11745"/>
                  </a:lnTo>
                  <a:lnTo>
                    <a:pt x="247363" y="25883"/>
                  </a:lnTo>
                  <a:lnTo>
                    <a:pt x="205309" y="45049"/>
                  </a:lnTo>
                  <a:lnTo>
                    <a:pt x="166126" y="68881"/>
                  </a:lnTo>
                  <a:lnTo>
                    <a:pt x="130181" y="97017"/>
                  </a:lnTo>
                  <a:lnTo>
                    <a:pt x="97841" y="129093"/>
                  </a:lnTo>
                  <a:lnTo>
                    <a:pt x="69471" y="164750"/>
                  </a:lnTo>
                  <a:lnTo>
                    <a:pt x="45438" y="203623"/>
                  </a:lnTo>
                  <a:lnTo>
                    <a:pt x="26108" y="245352"/>
                  </a:lnTo>
                  <a:lnTo>
                    <a:pt x="11847" y="289573"/>
                  </a:lnTo>
                  <a:lnTo>
                    <a:pt x="3023" y="335926"/>
                  </a:lnTo>
                  <a:lnTo>
                    <a:pt x="0" y="384047"/>
                  </a:lnTo>
                  <a:lnTo>
                    <a:pt x="881" y="412313"/>
                  </a:lnTo>
                  <a:lnTo>
                    <a:pt x="8358" y="466558"/>
                  </a:lnTo>
                  <a:lnTo>
                    <a:pt x="51408" y="516722"/>
                  </a:lnTo>
                  <a:lnTo>
                    <a:pt x="91130" y="538567"/>
                  </a:lnTo>
                  <a:lnTo>
                    <a:pt x="134103" y="557590"/>
                  </a:lnTo>
                  <a:lnTo>
                    <a:pt x="180022" y="573595"/>
                  </a:lnTo>
                  <a:lnTo>
                    <a:pt x="228585" y="586385"/>
                  </a:lnTo>
                  <a:lnTo>
                    <a:pt x="279487" y="595764"/>
                  </a:lnTo>
                  <a:lnTo>
                    <a:pt x="332425" y="601536"/>
                  </a:lnTo>
                  <a:lnTo>
                    <a:pt x="387095" y="603503"/>
                  </a:lnTo>
                  <a:lnTo>
                    <a:pt x="441831" y="601536"/>
                  </a:lnTo>
                  <a:lnTo>
                    <a:pt x="494942" y="595764"/>
                  </a:lnTo>
                  <a:lnTo>
                    <a:pt x="546089" y="586385"/>
                  </a:lnTo>
                  <a:lnTo>
                    <a:pt x="594931" y="573595"/>
                  </a:lnTo>
                  <a:lnTo>
                    <a:pt x="641130" y="557590"/>
                  </a:lnTo>
                  <a:lnTo>
                    <a:pt x="684347" y="538567"/>
                  </a:lnTo>
                  <a:lnTo>
                    <a:pt x="724242" y="516722"/>
                  </a:lnTo>
                  <a:lnTo>
                    <a:pt x="760475" y="492251"/>
                  </a:lnTo>
                  <a:lnTo>
                    <a:pt x="772096" y="439864"/>
                  </a:lnTo>
                  <a:lnTo>
                    <a:pt x="775715" y="384047"/>
                  </a:lnTo>
                  <a:close/>
                </a:path>
              </a:pathLst>
            </a:custGeom>
            <a:solidFill>
              <a:srgbClr val="CFD6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23630" y="5530595"/>
              <a:ext cx="363855" cy="382905"/>
            </a:xfrm>
            <a:custGeom>
              <a:avLst/>
              <a:gdLst/>
              <a:ahLst/>
              <a:cxnLst/>
              <a:rect l="l" t="t" r="r" b="b"/>
              <a:pathLst>
                <a:path w="363855" h="382904">
                  <a:moveTo>
                    <a:pt x="363621" y="257555"/>
                  </a:moveTo>
                  <a:lnTo>
                    <a:pt x="355380" y="203136"/>
                  </a:lnTo>
                  <a:lnTo>
                    <a:pt x="336133" y="144779"/>
                  </a:lnTo>
                  <a:lnTo>
                    <a:pt x="304462" y="75652"/>
                  </a:lnTo>
                  <a:lnTo>
                    <a:pt x="271363" y="37528"/>
                  </a:lnTo>
                  <a:lnTo>
                    <a:pt x="216547" y="16835"/>
                  </a:lnTo>
                  <a:lnTo>
                    <a:pt x="119725" y="0"/>
                  </a:lnTo>
                  <a:lnTo>
                    <a:pt x="78455" y="7997"/>
                  </a:lnTo>
                  <a:lnTo>
                    <a:pt x="40843" y="28504"/>
                  </a:lnTo>
                  <a:lnTo>
                    <a:pt x="12740" y="59033"/>
                  </a:lnTo>
                  <a:lnTo>
                    <a:pt x="0" y="97097"/>
                  </a:lnTo>
                  <a:lnTo>
                    <a:pt x="8473" y="140207"/>
                  </a:lnTo>
                  <a:lnTo>
                    <a:pt x="34797" y="167040"/>
                  </a:lnTo>
                  <a:lnTo>
                    <a:pt x="73271" y="177574"/>
                  </a:lnTo>
                  <a:lnTo>
                    <a:pt x="118010" y="178879"/>
                  </a:lnTo>
                  <a:lnTo>
                    <a:pt x="163131" y="178025"/>
                  </a:lnTo>
                  <a:lnTo>
                    <a:pt x="202748" y="182082"/>
                  </a:lnTo>
                  <a:lnTo>
                    <a:pt x="230977" y="198119"/>
                  </a:lnTo>
                  <a:lnTo>
                    <a:pt x="249314" y="236756"/>
                  </a:lnTo>
                  <a:lnTo>
                    <a:pt x="260628" y="286292"/>
                  </a:lnTo>
                  <a:lnTo>
                    <a:pt x="270698" y="334950"/>
                  </a:lnTo>
                  <a:lnTo>
                    <a:pt x="285304" y="370953"/>
                  </a:lnTo>
                  <a:lnTo>
                    <a:pt x="310225" y="382523"/>
                  </a:lnTo>
                  <a:lnTo>
                    <a:pt x="334157" y="370522"/>
                  </a:lnTo>
                  <a:lnTo>
                    <a:pt x="351824" y="343915"/>
                  </a:lnTo>
                  <a:lnTo>
                    <a:pt x="362041" y="305371"/>
                  </a:lnTo>
                  <a:lnTo>
                    <a:pt x="363621" y="257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23630" y="5530595"/>
              <a:ext cx="363855" cy="382905"/>
            </a:xfrm>
            <a:custGeom>
              <a:avLst/>
              <a:gdLst/>
              <a:ahLst/>
              <a:cxnLst/>
              <a:rect l="l" t="t" r="r" b="b"/>
              <a:pathLst>
                <a:path w="363855" h="382904">
                  <a:moveTo>
                    <a:pt x="119725" y="0"/>
                  </a:moveTo>
                  <a:lnTo>
                    <a:pt x="216547" y="16835"/>
                  </a:lnTo>
                  <a:lnTo>
                    <a:pt x="271363" y="37528"/>
                  </a:lnTo>
                  <a:lnTo>
                    <a:pt x="304462" y="75652"/>
                  </a:lnTo>
                  <a:lnTo>
                    <a:pt x="336133" y="144779"/>
                  </a:lnTo>
                  <a:lnTo>
                    <a:pt x="355380" y="203136"/>
                  </a:lnTo>
                  <a:lnTo>
                    <a:pt x="363621" y="257555"/>
                  </a:lnTo>
                  <a:lnTo>
                    <a:pt x="362041" y="305371"/>
                  </a:lnTo>
                  <a:lnTo>
                    <a:pt x="351824" y="343915"/>
                  </a:lnTo>
                  <a:lnTo>
                    <a:pt x="334157" y="370522"/>
                  </a:lnTo>
                  <a:lnTo>
                    <a:pt x="310225" y="382523"/>
                  </a:lnTo>
                  <a:lnTo>
                    <a:pt x="285304" y="370953"/>
                  </a:lnTo>
                  <a:lnTo>
                    <a:pt x="270698" y="334950"/>
                  </a:lnTo>
                  <a:lnTo>
                    <a:pt x="260628" y="286292"/>
                  </a:lnTo>
                  <a:lnTo>
                    <a:pt x="249314" y="236756"/>
                  </a:lnTo>
                  <a:lnTo>
                    <a:pt x="230977" y="198119"/>
                  </a:lnTo>
                  <a:lnTo>
                    <a:pt x="202748" y="182082"/>
                  </a:lnTo>
                  <a:lnTo>
                    <a:pt x="163131" y="178025"/>
                  </a:lnTo>
                  <a:lnTo>
                    <a:pt x="118010" y="178879"/>
                  </a:lnTo>
                  <a:lnTo>
                    <a:pt x="73271" y="177574"/>
                  </a:lnTo>
                  <a:lnTo>
                    <a:pt x="34797" y="167040"/>
                  </a:lnTo>
                  <a:lnTo>
                    <a:pt x="8473" y="140207"/>
                  </a:lnTo>
                  <a:lnTo>
                    <a:pt x="0" y="97097"/>
                  </a:lnTo>
                  <a:lnTo>
                    <a:pt x="12740" y="59033"/>
                  </a:lnTo>
                  <a:lnTo>
                    <a:pt x="40843" y="28504"/>
                  </a:lnTo>
                  <a:lnTo>
                    <a:pt x="78455" y="7997"/>
                  </a:lnTo>
                  <a:lnTo>
                    <a:pt x="119725" y="0"/>
                  </a:lnTo>
                  <a:close/>
                </a:path>
              </a:pathLst>
            </a:custGeom>
            <a:ln w="15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9247" y="4833913"/>
              <a:ext cx="1807845" cy="1882775"/>
            </a:xfrm>
            <a:custGeom>
              <a:avLst/>
              <a:gdLst/>
              <a:ahLst/>
              <a:cxnLst/>
              <a:rect l="l" t="t" r="r" b="b"/>
              <a:pathLst>
                <a:path w="1807845" h="1882775">
                  <a:moveTo>
                    <a:pt x="1807463" y="20026"/>
                  </a:moveTo>
                  <a:lnTo>
                    <a:pt x="553211" y="20026"/>
                  </a:lnTo>
                  <a:lnTo>
                    <a:pt x="231671" y="0"/>
                  </a:lnTo>
                  <a:lnTo>
                    <a:pt x="66865" y="42695"/>
                  </a:lnTo>
                  <a:lnTo>
                    <a:pt x="6929" y="192547"/>
                  </a:lnTo>
                  <a:lnTo>
                    <a:pt x="0" y="493990"/>
                  </a:lnTo>
                  <a:lnTo>
                    <a:pt x="4143" y="930163"/>
                  </a:lnTo>
                  <a:lnTo>
                    <a:pt x="10286" y="1383053"/>
                  </a:lnTo>
                  <a:lnTo>
                    <a:pt x="15859" y="1738502"/>
                  </a:lnTo>
                  <a:lnTo>
                    <a:pt x="18287" y="1882354"/>
                  </a:lnTo>
                </a:path>
              </a:pathLst>
            </a:custGeom>
            <a:ln w="20954">
              <a:solidFill>
                <a:srgbClr val="DB1159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63483" y="1345691"/>
            <a:ext cx="1354836" cy="135788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369823" y="2265678"/>
            <a:ext cx="6028690" cy="705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Occasionally</a:t>
            </a:r>
            <a:r>
              <a:rPr dirty="0" sz="2200" spc="-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need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to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join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to</a:t>
            </a:r>
            <a:r>
              <a:rPr dirty="0" sz="2200" spc="-3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a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table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that’s</a:t>
            </a:r>
            <a:r>
              <a:rPr dirty="0" sz="2200" spc="-3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AC2A1"/>
                </a:solidFill>
                <a:latin typeface="Calibri"/>
                <a:cs typeface="Calibri"/>
              </a:rPr>
              <a:t>in</a:t>
            </a:r>
            <a:r>
              <a:rPr dirty="0" sz="2200" spc="-2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AC2A1"/>
                </a:solidFill>
                <a:latin typeface="Calibri"/>
                <a:cs typeface="Calibri"/>
              </a:rPr>
              <a:t>another</a:t>
            </a:r>
            <a:r>
              <a:rPr dirty="0" sz="2200" spc="-1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AC2A1"/>
                </a:solidFill>
                <a:latin typeface="Calibri"/>
                <a:cs typeface="Calibri"/>
              </a:rPr>
              <a:t>database.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757172" y="2814827"/>
            <a:ext cx="6563995" cy="3589020"/>
            <a:chOff x="1757172" y="2814827"/>
            <a:chExt cx="6563995" cy="3589020"/>
          </a:xfrm>
        </p:grpSpPr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7172" y="2814827"/>
              <a:ext cx="6563868" cy="358902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20112" y="3427476"/>
              <a:ext cx="1766316" cy="49834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73879" y="3718560"/>
              <a:ext cx="252984" cy="207263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8533888" y="2914902"/>
            <a:ext cx="1378585" cy="32842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L="12700" marR="111125" indent="226695">
              <a:lnSpc>
                <a:spcPct val="101800"/>
              </a:lnSpc>
              <a:spcBef>
                <a:spcPts val="90"/>
              </a:spcBef>
            </a:pPr>
            <a:r>
              <a:rPr dirty="0" sz="1300" spc="-65">
                <a:solidFill>
                  <a:srgbClr val="FCBD00"/>
                </a:solidFill>
                <a:latin typeface="Calibri"/>
                <a:cs typeface="Calibri"/>
              </a:rPr>
              <a:t>To</a:t>
            </a:r>
            <a:r>
              <a:rPr dirty="0" sz="1300" spc="-2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do</a:t>
            </a:r>
            <a:r>
              <a:rPr dirty="0" sz="1300" spc="-2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that,</a:t>
            </a:r>
            <a:r>
              <a:rPr dirty="0" sz="1300" spc="-2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FCBD00"/>
                </a:solidFill>
                <a:latin typeface="Calibri"/>
                <a:cs typeface="Calibri"/>
              </a:rPr>
              <a:t>you</a:t>
            </a:r>
            <a:r>
              <a:rPr dirty="0" sz="1300" spc="-2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must</a:t>
            </a:r>
            <a:r>
              <a:rPr dirty="0" sz="1300" spc="-2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qualify</a:t>
            </a:r>
            <a:r>
              <a:rPr dirty="0" sz="1300" spc="-1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FCBD00"/>
                </a:solidFill>
                <a:latin typeface="Calibri"/>
                <a:cs typeface="Calibri"/>
              </a:rPr>
              <a:t>the</a:t>
            </a:r>
            <a:r>
              <a:rPr dirty="0" sz="1300" spc="-2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table</a:t>
            </a:r>
            <a:r>
              <a:rPr dirty="0" sz="1300" spc="-2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name</a:t>
            </a:r>
            <a:r>
              <a:rPr dirty="0" sz="1300" spc="-2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in</a:t>
            </a:r>
            <a:r>
              <a:rPr dirty="0" sz="1300" spc="-2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FCBD00"/>
                </a:solidFill>
                <a:latin typeface="Calibri"/>
                <a:cs typeface="Calibri"/>
              </a:rPr>
              <a:t>the</a:t>
            </a:r>
            <a:r>
              <a:rPr dirty="0" sz="1300" spc="-2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other</a:t>
            </a:r>
            <a:r>
              <a:rPr dirty="0" sz="1300" spc="-2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database</a:t>
            </a:r>
            <a:r>
              <a:rPr dirty="0" sz="1300" spc="-1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FCBD00"/>
                </a:solidFill>
                <a:latin typeface="Calibri"/>
                <a:cs typeface="Calibri"/>
              </a:rPr>
              <a:t>by</a:t>
            </a:r>
            <a:r>
              <a:rPr dirty="0" sz="1300" spc="-2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prefixing</a:t>
            </a:r>
            <a:r>
              <a:rPr dirty="0" sz="1300" spc="-3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the</a:t>
            </a:r>
            <a:r>
              <a:rPr dirty="0" sz="1300" spc="-2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FCBD00"/>
                </a:solidFill>
                <a:latin typeface="Calibri"/>
                <a:cs typeface="Calibri"/>
              </a:rPr>
              <a:t>table</a:t>
            </a:r>
            <a:r>
              <a:rPr dirty="0" sz="1300" spc="-2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name</a:t>
            </a:r>
            <a:r>
              <a:rPr dirty="0" sz="1300" spc="-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with</a:t>
            </a:r>
            <a:r>
              <a:rPr dirty="0" sz="1300" spc="-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FCBD00"/>
                </a:solidFill>
                <a:latin typeface="Calibri"/>
                <a:cs typeface="Calibri"/>
              </a:rPr>
              <a:t>the</a:t>
            </a:r>
            <a:r>
              <a:rPr dirty="0" sz="1300" spc="-2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CBD00"/>
                </a:solidFill>
                <a:latin typeface="Calibri"/>
                <a:cs typeface="Calibri"/>
              </a:rPr>
              <a:t>database</a:t>
            </a:r>
            <a:r>
              <a:rPr dirty="0" sz="1300" spc="-3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300" spc="-20">
                <a:solidFill>
                  <a:srgbClr val="FCBD00"/>
                </a:solidFill>
                <a:latin typeface="Calibri"/>
                <a:cs typeface="Calibri"/>
              </a:rPr>
              <a:t>name.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300">
              <a:latin typeface="Calibri"/>
              <a:cs typeface="Calibri"/>
            </a:endParaRPr>
          </a:p>
          <a:p>
            <a:pPr marL="30480" marR="5080">
              <a:lnSpc>
                <a:spcPct val="101800"/>
              </a:lnSpc>
            </a:pP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A</a:t>
            </a:r>
            <a:r>
              <a:rPr dirty="0" sz="130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SQL</a:t>
            </a:r>
            <a:r>
              <a:rPr dirty="0" sz="1300" spc="-1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server</a:t>
            </a:r>
            <a:r>
              <a:rPr dirty="0" sz="1300" spc="-1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BFD3DD"/>
                </a:solidFill>
                <a:latin typeface="Calibri"/>
                <a:cs typeface="Calibri"/>
              </a:rPr>
              <a:t>can</a:t>
            </a:r>
            <a:r>
              <a:rPr dirty="0" sz="1300" spc="-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store</a:t>
            </a:r>
            <a:r>
              <a:rPr dirty="0" sz="1300" spc="-5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tables</a:t>
            </a:r>
            <a:r>
              <a:rPr dirty="0" sz="1300" spc="-4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BFD3DD"/>
                </a:solidFill>
                <a:latin typeface="Calibri"/>
                <a:cs typeface="Calibri"/>
              </a:rPr>
              <a:t>in</a:t>
            </a:r>
            <a:r>
              <a:rPr dirty="0" sz="1300" spc="-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multiple</a:t>
            </a:r>
            <a:r>
              <a:rPr dirty="0" sz="1300" spc="-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BFD3DD"/>
                </a:solidFill>
                <a:latin typeface="Calibri"/>
                <a:cs typeface="Calibri"/>
              </a:rPr>
              <a:t>databases.</a:t>
            </a:r>
            <a:r>
              <a:rPr dirty="0" sz="130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These</a:t>
            </a:r>
            <a:r>
              <a:rPr dirty="0" sz="1300" spc="-3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BFD3DD"/>
                </a:solidFill>
                <a:latin typeface="Calibri"/>
                <a:cs typeface="Calibri"/>
              </a:rPr>
              <a:t>databases</a:t>
            </a:r>
            <a:r>
              <a:rPr dirty="0" sz="130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are</a:t>
            </a:r>
            <a:r>
              <a:rPr dirty="0" sz="1300" spc="-3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BFD3DD"/>
                </a:solidFill>
                <a:latin typeface="Calibri"/>
                <a:cs typeface="Calibri"/>
              </a:rPr>
              <a:t>sometimes</a:t>
            </a:r>
            <a:r>
              <a:rPr dirty="0" sz="130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referred</a:t>
            </a:r>
            <a:r>
              <a:rPr dirty="0" sz="1300" spc="-6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BFD3DD"/>
                </a:solidFill>
                <a:latin typeface="Calibri"/>
                <a:cs typeface="Calibri"/>
              </a:rPr>
              <a:t>to</a:t>
            </a:r>
            <a:r>
              <a:rPr dirty="0" sz="1300" spc="-5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-25">
                <a:solidFill>
                  <a:srgbClr val="BFD3DD"/>
                </a:solidFill>
                <a:latin typeface="Calibri"/>
                <a:cs typeface="Calibri"/>
              </a:rPr>
              <a:t>as</a:t>
            </a:r>
            <a:r>
              <a:rPr dirty="0" sz="1300" spc="-25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300" spc="-10">
                <a:solidFill>
                  <a:srgbClr val="BFD3DD"/>
                </a:solidFill>
                <a:latin typeface="Calibri"/>
                <a:cs typeface="Calibri"/>
              </a:rPr>
              <a:t>schemas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2682" rIns="0" bIns="0" rtlCol="0" vert="horz">
            <a:spAutoFit/>
          </a:bodyPr>
          <a:lstStyle/>
          <a:p>
            <a:pPr marL="6837045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Table</a:t>
            </a:r>
            <a:r>
              <a:rPr dirty="0" spc="-130">
                <a:latin typeface="Times New Roman"/>
                <a:cs typeface="Times New Roman"/>
              </a:rPr>
              <a:t> </a:t>
            </a:r>
            <a:r>
              <a:rPr dirty="0" spc="-10"/>
              <a:t>Aliases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6530339" y="1057655"/>
            <a:ext cx="2383790" cy="1208405"/>
          </a:xfrm>
          <a:custGeom>
            <a:avLst/>
            <a:gdLst/>
            <a:ahLst/>
            <a:cxnLst/>
            <a:rect l="l" t="t" r="r" b="b"/>
            <a:pathLst>
              <a:path w="2383790" h="1208405">
                <a:moveTo>
                  <a:pt x="2383535" y="1179575"/>
                </a:moveTo>
                <a:lnTo>
                  <a:pt x="728471" y="1179575"/>
                </a:lnTo>
                <a:lnTo>
                  <a:pt x="304752" y="1208246"/>
                </a:lnTo>
                <a:lnTo>
                  <a:pt x="87629" y="1146047"/>
                </a:lnTo>
                <a:lnTo>
                  <a:pt x="8810" y="928401"/>
                </a:lnTo>
                <a:lnTo>
                  <a:pt x="0" y="490727"/>
                </a:lnTo>
                <a:lnTo>
                  <a:pt x="4454" y="0"/>
                </a:lnTo>
              </a:path>
            </a:pathLst>
          </a:custGeom>
          <a:ln w="20954">
            <a:solidFill>
              <a:srgbClr val="60758C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97839" y="2351022"/>
            <a:ext cx="5817870" cy="365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The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syntax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for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an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inner</a:t>
            </a:r>
            <a:r>
              <a:rPr dirty="0" sz="2200" spc="-5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join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that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uses</a:t>
            </a:r>
            <a:r>
              <a:rPr dirty="0" sz="2200" spc="-40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358FE2"/>
                </a:solidFill>
                <a:latin typeface="Calibri"/>
                <a:cs typeface="Calibri"/>
              </a:rPr>
              <a:t>table</a:t>
            </a:r>
            <a:r>
              <a:rPr dirty="0" sz="2200" spc="-35">
                <a:solidFill>
                  <a:srgbClr val="358FE2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358FE2"/>
                </a:solidFill>
                <a:latin typeface="Calibri"/>
                <a:cs typeface="Calibri"/>
              </a:rPr>
              <a:t>aliases: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00503" y="2957574"/>
            <a:ext cx="2926715" cy="18402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SELECT</a:t>
            </a:r>
            <a:endParaRPr sz="1450">
              <a:latin typeface="Calibri"/>
              <a:cs typeface="Calibri"/>
            </a:endParaRPr>
          </a:p>
          <a:p>
            <a:pPr marL="12700" marR="1868805" indent="272415">
              <a:lnSpc>
                <a:spcPct val="102800"/>
              </a:lnSpc>
            </a:pP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select_list</a:t>
            </a:r>
            <a:r>
              <a:rPr dirty="0" sz="1450" spc="-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450" spc="-20">
                <a:solidFill>
                  <a:srgbClr val="BFD3DD"/>
                </a:solidFill>
                <a:latin typeface="Calibri"/>
                <a:cs typeface="Calibri"/>
              </a:rPr>
              <a:t>FROM</a:t>
            </a:r>
            <a:endParaRPr sz="145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35"/>
              </a:spcBef>
            </a:pP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table_1</a:t>
            </a:r>
            <a:endParaRPr sz="1450">
              <a:latin typeface="Calibri"/>
              <a:cs typeface="Calibri"/>
            </a:endParaRPr>
          </a:p>
          <a:p>
            <a:pPr marL="1040765" marR="250190" indent="-378460">
              <a:lnSpc>
                <a:spcPct val="102800"/>
              </a:lnSpc>
            </a:pPr>
            <a:r>
              <a:rPr dirty="0" sz="1450">
                <a:solidFill>
                  <a:srgbClr val="2AC2A1"/>
                </a:solidFill>
                <a:latin typeface="Calibri"/>
                <a:cs typeface="Calibri"/>
              </a:rPr>
              <a:t>JOIN</a:t>
            </a:r>
            <a:r>
              <a:rPr dirty="0" sz="1450" spc="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BFD3DD"/>
                </a:solidFill>
                <a:latin typeface="Calibri"/>
                <a:cs typeface="Calibri"/>
              </a:rPr>
              <a:t>table_2</a:t>
            </a:r>
            <a:r>
              <a:rPr dirty="0" sz="1450" spc="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FCBD00"/>
                </a:solidFill>
                <a:latin typeface="Calibri"/>
                <a:cs typeface="Calibri"/>
              </a:rPr>
              <a:t>as</a:t>
            </a:r>
            <a:r>
              <a:rPr dirty="0" sz="1450" spc="1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FCBD00"/>
                </a:solidFill>
                <a:latin typeface="Calibri"/>
                <a:cs typeface="Calibri"/>
              </a:rPr>
              <a:t>first_table</a:t>
            </a:r>
            <a:r>
              <a:rPr dirty="0" sz="1450" spc="-1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Calibri"/>
                <a:cs typeface="Calibri"/>
              </a:rPr>
              <a:t>ON</a:t>
            </a:r>
            <a:r>
              <a:rPr dirty="0" sz="145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join_condition_1</a:t>
            </a:r>
            <a:endParaRPr sz="1450">
              <a:latin typeface="Calibri"/>
              <a:cs typeface="Calibri"/>
            </a:endParaRPr>
          </a:p>
          <a:p>
            <a:pPr marL="1040765" marR="5080" indent="-378460">
              <a:lnSpc>
                <a:spcPct val="102800"/>
              </a:lnSpc>
            </a:pPr>
            <a:r>
              <a:rPr dirty="0" sz="1450">
                <a:solidFill>
                  <a:srgbClr val="2AC2A1"/>
                </a:solidFill>
                <a:latin typeface="Calibri"/>
                <a:cs typeface="Calibri"/>
              </a:rPr>
              <a:t>JOIN</a:t>
            </a:r>
            <a:r>
              <a:rPr dirty="0" sz="1450" spc="5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BFD3DD"/>
                </a:solidFill>
                <a:latin typeface="Calibri"/>
                <a:cs typeface="Calibri"/>
              </a:rPr>
              <a:t>table_3</a:t>
            </a:r>
            <a:r>
              <a:rPr dirty="0" sz="1450" spc="10">
                <a:solidFill>
                  <a:srgbClr val="BFD3DD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FCBD00"/>
                </a:solidFill>
                <a:latin typeface="Calibri"/>
                <a:cs typeface="Calibri"/>
              </a:rPr>
              <a:t>as</a:t>
            </a:r>
            <a:r>
              <a:rPr dirty="0" sz="1450" spc="15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FCBD00"/>
                </a:solidFill>
                <a:latin typeface="Calibri"/>
                <a:cs typeface="Calibri"/>
              </a:rPr>
              <a:t>second_table</a:t>
            </a:r>
            <a:r>
              <a:rPr dirty="0" sz="1450" spc="-10">
                <a:solidFill>
                  <a:srgbClr val="FCBD00"/>
                </a:solidFill>
                <a:latin typeface="Times New Roman"/>
                <a:cs typeface="Times New Roman"/>
              </a:rPr>
              <a:t> </a:t>
            </a:r>
            <a:r>
              <a:rPr dirty="0" sz="1450">
                <a:solidFill>
                  <a:srgbClr val="2AC2A1"/>
                </a:solidFill>
                <a:latin typeface="Calibri"/>
                <a:cs typeface="Calibri"/>
              </a:rPr>
              <a:t>ON</a:t>
            </a:r>
            <a:r>
              <a:rPr dirty="0" sz="1450">
                <a:solidFill>
                  <a:srgbClr val="2AC2A1"/>
                </a:solidFill>
                <a:latin typeface="Times New Roman"/>
                <a:cs typeface="Times New Roman"/>
              </a:rPr>
              <a:t> </a:t>
            </a:r>
            <a:r>
              <a:rPr dirty="0" sz="1450" spc="-10">
                <a:solidFill>
                  <a:srgbClr val="BFD3DD"/>
                </a:solidFill>
                <a:latin typeface="Calibri"/>
                <a:cs typeface="Calibri"/>
              </a:rPr>
              <a:t>join_condition_2...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0080" y="4760976"/>
            <a:ext cx="1354836" cy="1356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976" y="1171955"/>
            <a:ext cx="9398635" cy="5293360"/>
            <a:chOff x="188976" y="1171955"/>
            <a:chExt cx="9398635" cy="5293360"/>
          </a:xfrm>
        </p:grpSpPr>
        <p:sp>
          <p:nvSpPr>
            <p:cNvPr id="3" name="object 3" descr=""/>
            <p:cNvSpPr/>
            <p:nvPr/>
          </p:nvSpPr>
          <p:spPr>
            <a:xfrm>
              <a:off x="1085087" y="1171955"/>
              <a:ext cx="7518400" cy="4907280"/>
            </a:xfrm>
            <a:custGeom>
              <a:avLst/>
              <a:gdLst/>
              <a:ahLst/>
              <a:cxnLst/>
              <a:rect l="l" t="t" r="r" b="b"/>
              <a:pathLst>
                <a:path w="7518400" h="4907280">
                  <a:moveTo>
                    <a:pt x="7517891" y="4907279"/>
                  </a:moveTo>
                  <a:lnTo>
                    <a:pt x="7517891" y="155447"/>
                  </a:lnTo>
                  <a:lnTo>
                    <a:pt x="7512015" y="101242"/>
                  </a:lnTo>
                  <a:lnTo>
                    <a:pt x="7494288" y="57936"/>
                  </a:lnTo>
                  <a:lnTo>
                    <a:pt x="7464564" y="26188"/>
                  </a:lnTo>
                  <a:lnTo>
                    <a:pt x="7422696" y="6656"/>
                  </a:lnTo>
                  <a:lnTo>
                    <a:pt x="7368539" y="0"/>
                  </a:lnTo>
                  <a:lnTo>
                    <a:pt x="199643" y="0"/>
                  </a:lnTo>
                  <a:lnTo>
                    <a:pt x="149930" y="4635"/>
                  </a:lnTo>
                  <a:lnTo>
                    <a:pt x="103180" y="18287"/>
                  </a:lnTo>
                  <a:lnTo>
                    <a:pt x="62102" y="40576"/>
                  </a:lnTo>
                  <a:lnTo>
                    <a:pt x="29407" y="71119"/>
                  </a:lnTo>
                  <a:lnTo>
                    <a:pt x="7803" y="109537"/>
                  </a:lnTo>
                  <a:lnTo>
                    <a:pt x="0" y="155447"/>
                  </a:lnTo>
                  <a:lnTo>
                    <a:pt x="0" y="4907279"/>
                  </a:lnTo>
                  <a:lnTo>
                    <a:pt x="7517891" y="490727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88976" y="6021323"/>
              <a:ext cx="9398635" cy="443865"/>
            </a:xfrm>
            <a:custGeom>
              <a:avLst/>
              <a:gdLst/>
              <a:ahLst/>
              <a:cxnLst/>
              <a:rect l="l" t="t" r="r" b="b"/>
              <a:pathLst>
                <a:path w="9398635" h="443864">
                  <a:moveTo>
                    <a:pt x="9398507" y="271271"/>
                  </a:moveTo>
                  <a:lnTo>
                    <a:pt x="9383267" y="271271"/>
                  </a:lnTo>
                  <a:lnTo>
                    <a:pt x="9383267" y="64007"/>
                  </a:lnTo>
                  <a:lnTo>
                    <a:pt x="9378648" y="32789"/>
                  </a:lnTo>
                  <a:lnTo>
                    <a:pt x="9364598" y="13144"/>
                  </a:lnTo>
                  <a:lnTo>
                    <a:pt x="9340833" y="2928"/>
                  </a:lnTo>
                  <a:lnTo>
                    <a:pt x="9307067" y="0"/>
                  </a:lnTo>
                  <a:lnTo>
                    <a:pt x="97535" y="0"/>
                  </a:lnTo>
                  <a:lnTo>
                    <a:pt x="61079" y="2928"/>
                  </a:lnTo>
                  <a:lnTo>
                    <a:pt x="29908" y="13144"/>
                  </a:lnTo>
                  <a:lnTo>
                    <a:pt x="8167" y="32789"/>
                  </a:lnTo>
                  <a:lnTo>
                    <a:pt x="0" y="64007"/>
                  </a:lnTo>
                  <a:lnTo>
                    <a:pt x="0" y="271271"/>
                  </a:lnTo>
                  <a:lnTo>
                    <a:pt x="7619" y="271271"/>
                  </a:lnTo>
                  <a:lnTo>
                    <a:pt x="140160" y="370832"/>
                  </a:lnTo>
                  <a:lnTo>
                    <a:pt x="222122" y="421957"/>
                  </a:lnTo>
                  <a:lnTo>
                    <a:pt x="287512" y="440793"/>
                  </a:lnTo>
                  <a:lnTo>
                    <a:pt x="370331" y="443483"/>
                  </a:lnTo>
                  <a:lnTo>
                    <a:pt x="9035795" y="443483"/>
                  </a:lnTo>
                  <a:lnTo>
                    <a:pt x="9149690" y="416575"/>
                  </a:lnTo>
                  <a:lnTo>
                    <a:pt x="9268015" y="357377"/>
                  </a:lnTo>
                  <a:lnTo>
                    <a:pt x="9360907" y="298180"/>
                  </a:lnTo>
                  <a:lnTo>
                    <a:pt x="9398507" y="271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947159" y="6021323"/>
              <a:ext cx="1906905" cy="147955"/>
            </a:xfrm>
            <a:custGeom>
              <a:avLst/>
              <a:gdLst/>
              <a:ahLst/>
              <a:cxnLst/>
              <a:rect l="l" t="t" r="r" b="b"/>
              <a:pathLst>
                <a:path w="1906904" h="147954">
                  <a:moveTo>
                    <a:pt x="1906523" y="0"/>
                  </a:moveTo>
                  <a:lnTo>
                    <a:pt x="0" y="0"/>
                  </a:lnTo>
                  <a:lnTo>
                    <a:pt x="2143" y="23098"/>
                  </a:lnTo>
                  <a:lnTo>
                    <a:pt x="17144" y="73913"/>
                  </a:lnTo>
                  <a:lnTo>
                    <a:pt x="57864" y="124729"/>
                  </a:lnTo>
                  <a:lnTo>
                    <a:pt x="137159" y="147827"/>
                  </a:lnTo>
                  <a:lnTo>
                    <a:pt x="1770887" y="147827"/>
                  </a:lnTo>
                  <a:lnTo>
                    <a:pt x="1849302" y="145518"/>
                  </a:lnTo>
                  <a:lnTo>
                    <a:pt x="1889569" y="129349"/>
                  </a:lnTo>
                  <a:lnTo>
                    <a:pt x="1904404" y="85463"/>
                  </a:lnTo>
                  <a:lnTo>
                    <a:pt x="1906523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4914900"/>
              <a:ext cx="6699504" cy="64008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45564" y="5097779"/>
              <a:ext cx="245745" cy="274320"/>
            </a:xfrm>
            <a:custGeom>
              <a:avLst/>
              <a:gdLst/>
              <a:ahLst/>
              <a:cxnLst/>
              <a:rect l="l" t="t" r="r" b="b"/>
              <a:pathLst>
                <a:path w="245744" h="274320">
                  <a:moveTo>
                    <a:pt x="245363" y="137159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45363" y="137159"/>
                  </a:lnTo>
                  <a:close/>
                </a:path>
              </a:pathLst>
            </a:custGeom>
            <a:solidFill>
              <a:srgbClr val="DE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36292" y="5218176"/>
              <a:ext cx="5416550" cy="26034"/>
            </a:xfrm>
            <a:custGeom>
              <a:avLst/>
              <a:gdLst/>
              <a:ahLst/>
              <a:cxnLst/>
              <a:rect l="l" t="t" r="r" b="b"/>
              <a:pathLst>
                <a:path w="5416550" h="26035">
                  <a:moveTo>
                    <a:pt x="5416295" y="21335"/>
                  </a:moveTo>
                  <a:lnTo>
                    <a:pt x="5416295" y="6095"/>
                  </a:lnTo>
                  <a:lnTo>
                    <a:pt x="5411723" y="0"/>
                  </a:lnTo>
                  <a:lnTo>
                    <a:pt x="6095" y="0"/>
                  </a:lnTo>
                  <a:lnTo>
                    <a:pt x="0" y="6095"/>
                  </a:lnTo>
                  <a:lnTo>
                    <a:pt x="0" y="13715"/>
                  </a:lnTo>
                  <a:lnTo>
                    <a:pt x="0" y="21335"/>
                  </a:lnTo>
                  <a:lnTo>
                    <a:pt x="6095" y="25907"/>
                  </a:lnTo>
                  <a:lnTo>
                    <a:pt x="5411723" y="25907"/>
                  </a:lnTo>
                  <a:lnTo>
                    <a:pt x="5416295" y="21335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641594" y="1931923"/>
            <a:ext cx="575945" cy="13462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650" spc="-4265">
                <a:solidFill>
                  <a:srgbClr val="FFFFFF"/>
                </a:solidFill>
                <a:latin typeface="Lucida Console"/>
                <a:cs typeface="Lucida Console"/>
              </a:rPr>
              <a:t></a:t>
            </a:r>
            <a:endParaRPr sz="8650">
              <a:latin typeface="Lucida Console"/>
              <a:cs typeface="Lucida Console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294574" y="1405826"/>
            <a:ext cx="7188834" cy="4349750"/>
            <a:chOff x="1294574" y="1405826"/>
            <a:chExt cx="7188834" cy="4349750"/>
          </a:xfrm>
        </p:grpSpPr>
        <p:sp>
          <p:nvSpPr>
            <p:cNvPr id="11" name="object 11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7178039" y="4183379"/>
                  </a:moveTo>
                  <a:lnTo>
                    <a:pt x="7178039" y="155447"/>
                  </a:lnTo>
                  <a:lnTo>
                    <a:pt x="7170066" y="106509"/>
                  </a:lnTo>
                  <a:lnTo>
                    <a:pt x="7147901" y="63861"/>
                  </a:lnTo>
                  <a:lnTo>
                    <a:pt x="7114178" y="30138"/>
                  </a:lnTo>
                  <a:lnTo>
                    <a:pt x="7071530" y="7973"/>
                  </a:lnTo>
                  <a:lnTo>
                    <a:pt x="7022591" y="0"/>
                  </a:lnTo>
                  <a:lnTo>
                    <a:pt x="155447" y="0"/>
                  </a:lnTo>
                  <a:lnTo>
                    <a:pt x="105924" y="7973"/>
                  </a:lnTo>
                  <a:lnTo>
                    <a:pt x="63203" y="30138"/>
                  </a:lnTo>
                  <a:lnTo>
                    <a:pt x="29699" y="63861"/>
                  </a:lnTo>
                  <a:lnTo>
                    <a:pt x="7827" y="106509"/>
                  </a:lnTo>
                  <a:lnTo>
                    <a:pt x="0" y="155447"/>
                  </a:lnTo>
                  <a:lnTo>
                    <a:pt x="0" y="4183379"/>
                  </a:lnTo>
                  <a:lnTo>
                    <a:pt x="7827" y="4232318"/>
                  </a:lnTo>
                  <a:lnTo>
                    <a:pt x="29699" y="4274966"/>
                  </a:lnTo>
                  <a:lnTo>
                    <a:pt x="63203" y="4308689"/>
                  </a:lnTo>
                  <a:lnTo>
                    <a:pt x="105924" y="4330854"/>
                  </a:lnTo>
                  <a:lnTo>
                    <a:pt x="155447" y="4338827"/>
                  </a:lnTo>
                  <a:lnTo>
                    <a:pt x="7022591" y="4338827"/>
                  </a:lnTo>
                  <a:lnTo>
                    <a:pt x="7071530" y="4330854"/>
                  </a:lnTo>
                  <a:lnTo>
                    <a:pt x="7114178" y="4308689"/>
                  </a:lnTo>
                  <a:lnTo>
                    <a:pt x="7147901" y="4274966"/>
                  </a:lnTo>
                  <a:lnTo>
                    <a:pt x="7170066" y="4232318"/>
                  </a:lnTo>
                  <a:lnTo>
                    <a:pt x="7178039" y="41833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99971" y="1411223"/>
              <a:ext cx="7178040" cy="4338955"/>
            </a:xfrm>
            <a:custGeom>
              <a:avLst/>
              <a:gdLst/>
              <a:ahLst/>
              <a:cxnLst/>
              <a:rect l="l" t="t" r="r" b="b"/>
              <a:pathLst>
                <a:path w="7178040" h="4338955">
                  <a:moveTo>
                    <a:pt x="0" y="155447"/>
                  </a:moveTo>
                  <a:lnTo>
                    <a:pt x="7827" y="106509"/>
                  </a:lnTo>
                  <a:lnTo>
                    <a:pt x="29699" y="63861"/>
                  </a:lnTo>
                  <a:lnTo>
                    <a:pt x="63203" y="30138"/>
                  </a:lnTo>
                  <a:lnTo>
                    <a:pt x="105924" y="7973"/>
                  </a:lnTo>
                  <a:lnTo>
                    <a:pt x="155447" y="0"/>
                  </a:lnTo>
                  <a:lnTo>
                    <a:pt x="7022591" y="0"/>
                  </a:lnTo>
                  <a:lnTo>
                    <a:pt x="7071530" y="7973"/>
                  </a:lnTo>
                  <a:lnTo>
                    <a:pt x="7114178" y="30138"/>
                  </a:lnTo>
                  <a:lnTo>
                    <a:pt x="7147901" y="63861"/>
                  </a:lnTo>
                  <a:lnTo>
                    <a:pt x="7170066" y="106509"/>
                  </a:lnTo>
                  <a:lnTo>
                    <a:pt x="7178039" y="155447"/>
                  </a:lnTo>
                  <a:lnTo>
                    <a:pt x="7178039" y="4183379"/>
                  </a:lnTo>
                  <a:lnTo>
                    <a:pt x="7170066" y="4232318"/>
                  </a:lnTo>
                  <a:lnTo>
                    <a:pt x="7147901" y="4274966"/>
                  </a:lnTo>
                  <a:lnTo>
                    <a:pt x="7114178" y="4308689"/>
                  </a:lnTo>
                  <a:lnTo>
                    <a:pt x="7071530" y="4330854"/>
                  </a:lnTo>
                  <a:lnTo>
                    <a:pt x="7022591" y="4338827"/>
                  </a:lnTo>
                  <a:lnTo>
                    <a:pt x="155447" y="4338827"/>
                  </a:lnTo>
                  <a:lnTo>
                    <a:pt x="105924" y="4330854"/>
                  </a:lnTo>
                  <a:lnTo>
                    <a:pt x="63203" y="4308689"/>
                  </a:lnTo>
                  <a:lnTo>
                    <a:pt x="29699" y="4274966"/>
                  </a:lnTo>
                  <a:lnTo>
                    <a:pt x="7827" y="4232318"/>
                  </a:lnTo>
                  <a:lnTo>
                    <a:pt x="0" y="4183379"/>
                  </a:lnTo>
                  <a:lnTo>
                    <a:pt x="0" y="155447"/>
                  </a:lnTo>
                  <a:close/>
                </a:path>
              </a:pathLst>
            </a:custGeom>
            <a:ln w="104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56891" y="1596851"/>
            <a:ext cx="4595495" cy="3270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An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inner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join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with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aliases</a:t>
            </a:r>
            <a:r>
              <a:rPr dirty="0" sz="1950" spc="45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for</a:t>
            </a:r>
            <a:r>
              <a:rPr dirty="0" sz="1950" spc="4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0032CC"/>
                </a:solidFill>
                <a:latin typeface="Arial"/>
                <a:cs typeface="Arial"/>
              </a:rPr>
              <a:t>all</a:t>
            </a:r>
            <a:r>
              <a:rPr dirty="0" sz="1950" spc="30" b="1">
                <a:solidFill>
                  <a:srgbClr val="0032CC"/>
                </a:solidFill>
                <a:latin typeface="Arial"/>
                <a:cs typeface="Arial"/>
              </a:rPr>
              <a:t> </a:t>
            </a:r>
            <a:r>
              <a:rPr dirty="0" sz="1950" spc="-10" b="1">
                <a:solidFill>
                  <a:srgbClr val="0032CC"/>
                </a:solidFill>
                <a:latin typeface="Arial"/>
                <a:cs typeface="Arial"/>
              </a:rPr>
              <a:t>tables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056891" y="1935530"/>
            <a:ext cx="5354955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SELECT</a:t>
            </a:r>
            <a:r>
              <a:rPr dirty="0" sz="1300" spc="9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invoice_number,</a:t>
            </a:r>
            <a:r>
              <a:rPr dirty="0" sz="1300" spc="9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vendor_name,</a:t>
            </a:r>
            <a:r>
              <a:rPr dirty="0" sz="1300" spc="8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invoice_due_date,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59228" y="2126030"/>
            <a:ext cx="4449445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invoice_total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-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payment_total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-</a:t>
            </a:r>
            <a:r>
              <a:rPr dirty="0" sz="1300" spc="5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credit_total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459228" y="2315005"/>
            <a:ext cx="1433830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AS</a:t>
            </a:r>
            <a:r>
              <a:rPr dirty="0" sz="1300" spc="2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balance_due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056891" y="2505505"/>
            <a:ext cx="3042920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FROM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vendors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v</a:t>
            </a:r>
            <a:r>
              <a:rPr dirty="0" sz="1300" spc="5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JOIN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invoices</a:t>
            </a:r>
            <a:r>
              <a:rPr dirty="0" sz="1300" spc="50" b="1">
                <a:latin typeface="Courier New"/>
                <a:cs typeface="Courier New"/>
              </a:rPr>
              <a:t> </a:t>
            </a:r>
            <a:r>
              <a:rPr dirty="0" sz="1300" spc="-50" b="1">
                <a:latin typeface="Courier New"/>
                <a:cs typeface="Courier New"/>
              </a:rPr>
              <a:t>i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459228" y="2694481"/>
            <a:ext cx="2841625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ON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v.vendor_id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=</a:t>
            </a:r>
            <a:r>
              <a:rPr dirty="0" sz="1300" spc="45" b="1">
                <a:latin typeface="Courier New"/>
                <a:cs typeface="Courier New"/>
              </a:rPr>
              <a:t> </a:t>
            </a:r>
            <a:r>
              <a:rPr dirty="0" sz="1300" spc="-10" b="1">
                <a:latin typeface="Courier New"/>
                <a:cs typeface="Courier New"/>
              </a:rPr>
              <a:t>i.vendor_id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56891" y="2884981"/>
            <a:ext cx="5455285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WHERE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invoice_total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-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payment_total</a:t>
            </a:r>
            <a:r>
              <a:rPr dirty="0" sz="1300" spc="5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-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credit_total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&gt;</a:t>
            </a:r>
            <a:r>
              <a:rPr dirty="0" sz="1300" spc="60" b="1">
                <a:latin typeface="Courier New"/>
                <a:cs typeface="Courier New"/>
              </a:rPr>
              <a:t> </a:t>
            </a:r>
            <a:r>
              <a:rPr dirty="0" sz="1300" spc="-50" b="1">
                <a:latin typeface="Courier New"/>
                <a:cs typeface="Courier New"/>
              </a:rPr>
              <a:t>0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056889" y="3073957"/>
            <a:ext cx="3042920" cy="2260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b="1">
                <a:latin typeface="Courier New"/>
                <a:cs typeface="Courier New"/>
              </a:rPr>
              <a:t>ORDER</a:t>
            </a:r>
            <a:r>
              <a:rPr dirty="0" sz="1300" spc="65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BY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b="1">
                <a:latin typeface="Courier New"/>
                <a:cs typeface="Courier New"/>
              </a:rPr>
              <a:t>invoice_due_date</a:t>
            </a:r>
            <a:r>
              <a:rPr dirty="0" sz="1300" spc="70" b="1">
                <a:latin typeface="Courier New"/>
                <a:cs typeface="Courier New"/>
              </a:rPr>
              <a:t> </a:t>
            </a:r>
            <a:r>
              <a:rPr dirty="0" sz="1300" spc="-20" b="1">
                <a:latin typeface="Courier New"/>
                <a:cs typeface="Courier New"/>
              </a:rPr>
              <a:t>DESC</a:t>
            </a:r>
            <a:endParaRPr sz="1300">
              <a:latin typeface="Courier New"/>
              <a:cs typeface="Courier New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1116" y="3374135"/>
            <a:ext cx="4155947" cy="92201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7920" y="2151888"/>
            <a:ext cx="4567428" cy="806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nathan</dc:creator>
  <dc:title>Microsoft PowerPoint - Retrieving Data From Multiple Tables</dc:title>
  <dcterms:created xsi:type="dcterms:W3CDTF">2024-03-19T14:16:31Z</dcterms:created>
  <dcterms:modified xsi:type="dcterms:W3CDTF">2024-03-19T14:16:31Z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2024-03-19T00:00:00Z</vt:filetime>
  </property>
  <property fmtid="{D5CDD505-2E9C-101B-9397-08002B2CF9AE}" pid="5" name="Producer">
    <vt:lpwstr>GPL Ghostscript 9.55.0</vt:lpwstr>
  </property>
</Properties>
</file>